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5"/>
    <p:sldMasterId id="2147483764" r:id="rId6"/>
  </p:sldMasterIdLst>
  <p:notesMasterIdLst>
    <p:notesMasterId r:id="rId8"/>
  </p:notesMasterIdLst>
  <p:handoutMasterIdLst>
    <p:handoutMasterId r:id="rId9"/>
  </p:handoutMasterIdLst>
  <p:sldIdLst>
    <p:sldId id="2076136349" r:id="rId7"/>
  </p:sldIdLst>
  <p:sldSz cx="12192000" cy="6858000"/>
  <p:notesSz cx="6858000" cy="9144000"/>
  <p:embeddedFontLst>
    <p:embeddedFont>
      <p:font typeface="DM Sans" pitchFamily="2" charset="0"/>
      <p:regular r:id="rId10"/>
      <p:bold r:id="rId11"/>
      <p:italic r:id="rId12"/>
      <p:boldItalic r:id="rId13"/>
    </p:embeddedFont>
    <p:embeddedFont>
      <p:font typeface="DM Sans Medium" pitchFamily="2" charset="0"/>
      <p:regular r:id="rId14"/>
      <p:italic r:id="rId15"/>
    </p:embeddedFont>
    <p:embeddedFont>
      <p:font typeface="DM Serif Display" pitchFamily="2" charset="0"/>
      <p:regular r:id="rId16"/>
      <p:italic r:id="rId17"/>
    </p:embeddedFont>
    <p:embeddedFont>
      <p:font typeface="DM Serif Text" pitchFamily="2" charset="0"/>
      <p:regular r:id="rId18"/>
      <p:italic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228600" indent="-228600" algn="l" defTabSz="914400" rtl="0" eaLnBrk="1" latinLnBrk="0" hangingPunct="1">
      <a:lnSpc>
        <a:spcPct val="100000"/>
      </a:lnSpc>
      <a:spcBef>
        <a:spcPts val="0"/>
      </a:spcBef>
      <a:spcAft>
        <a:spcPts val="600"/>
      </a:spcAft>
      <a:buClr>
        <a:schemeClr val="accent1"/>
      </a:buClr>
      <a:buFont typeface="DM Sans" pitchFamily="2" charset="0"/>
      <a:buChar char="•"/>
      <a:defRPr sz="2000" kern="1200">
        <a:solidFill>
          <a:schemeClr val="accent3"/>
        </a:solidFill>
        <a:latin typeface="+mn-lt"/>
        <a:ea typeface="+mn-ea"/>
        <a:cs typeface="+mn-cs"/>
      </a:defRPr>
    </a:lvl1pPr>
    <a:lvl2pPr marL="400050" indent="-171450" algn="l" defTabSz="914400" rtl="0" eaLnBrk="1" latinLnBrk="0" hangingPunct="1">
      <a:lnSpc>
        <a:spcPct val="100000"/>
      </a:lnSpc>
      <a:spcBef>
        <a:spcPts val="0"/>
      </a:spcBef>
      <a:spcAft>
        <a:spcPts val="600"/>
      </a:spcAft>
      <a:buClr>
        <a:schemeClr val="accent1"/>
      </a:buClr>
      <a:buFont typeface="DM Sans" pitchFamily="2" charset="0"/>
      <a:buChar char="•"/>
      <a:defRPr sz="1600" kern="1200">
        <a:solidFill>
          <a:schemeClr val="accent3"/>
        </a:solidFill>
        <a:latin typeface="+mn-lt"/>
        <a:ea typeface="+mn-ea"/>
        <a:cs typeface="+mn-cs"/>
      </a:defRPr>
    </a:lvl2pPr>
    <a:lvl3pPr marL="571500" indent="-171450" algn="l" defTabSz="914400" rtl="0" eaLnBrk="1" latinLnBrk="0" hangingPunct="1">
      <a:lnSpc>
        <a:spcPct val="100000"/>
      </a:lnSpc>
      <a:spcBef>
        <a:spcPts val="0"/>
      </a:spcBef>
      <a:spcAft>
        <a:spcPts val="600"/>
      </a:spcAft>
      <a:buClr>
        <a:schemeClr val="accent1"/>
      </a:buClr>
      <a:buFont typeface="DM Sans" pitchFamily="2" charset="0"/>
      <a:buChar char="•"/>
      <a:defRPr sz="1200" kern="1200">
        <a:solidFill>
          <a:schemeClr val="accent3"/>
        </a:solidFill>
        <a:latin typeface="+mn-lt"/>
        <a:ea typeface="+mn-ea"/>
        <a:cs typeface="+mn-cs"/>
      </a:defRPr>
    </a:lvl3pPr>
    <a:lvl4pPr marL="742950" indent="-171450" algn="l" defTabSz="914400" rtl="0" eaLnBrk="1" latinLnBrk="0" hangingPunct="1">
      <a:lnSpc>
        <a:spcPct val="100000"/>
      </a:lnSpc>
      <a:spcBef>
        <a:spcPts val="0"/>
      </a:spcBef>
      <a:spcAft>
        <a:spcPts val="600"/>
      </a:spcAft>
      <a:buClr>
        <a:schemeClr val="accent1"/>
      </a:buClr>
      <a:buFont typeface="DM Sans" pitchFamily="2" charset="0"/>
      <a:buChar char="•"/>
      <a:defRPr sz="1000" kern="1200">
        <a:solidFill>
          <a:schemeClr val="accent3"/>
        </a:solidFill>
        <a:latin typeface="+mn-lt"/>
        <a:ea typeface="+mn-ea"/>
        <a:cs typeface="+mn-cs"/>
      </a:defRPr>
    </a:lvl4pPr>
    <a:lvl5pPr marL="857250" indent="-171450" algn="l" defTabSz="914400" rtl="0" eaLnBrk="1" latinLnBrk="0" hangingPunct="1">
      <a:lnSpc>
        <a:spcPct val="100000"/>
      </a:lnSpc>
      <a:spcBef>
        <a:spcPts val="0"/>
      </a:spcBef>
      <a:spcAft>
        <a:spcPts val="600"/>
      </a:spcAft>
      <a:buClr>
        <a:schemeClr val="accent1"/>
      </a:buClr>
      <a:buFont typeface="DM Sans" pitchFamily="2" charset="0"/>
      <a:buChar char="•"/>
      <a:defRPr sz="1000" kern="1200">
        <a:solidFill>
          <a:schemeClr val="accent3"/>
        </a:solidFill>
        <a:latin typeface="+mn-lt"/>
        <a:ea typeface="+mn-ea"/>
        <a:cs typeface="+mn-cs"/>
      </a:defRPr>
    </a:lvl5pPr>
    <a:lvl6pPr marL="2514600" indent="-228600" algn="l" defTabSz="914400" rtl="0" eaLnBrk="1" latinLnBrk="0" hangingPunct="1">
      <a:lnSpc>
        <a:spcPct val="90000"/>
      </a:lnSpc>
      <a:spcBef>
        <a:spcPts val="500"/>
      </a:spcBef>
      <a:buFont typeface="DM Sans" pitchFamily="2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971800" indent="-228600" algn="l" defTabSz="914400" rtl="0" eaLnBrk="1" latinLnBrk="0" hangingPunct="1">
      <a:lnSpc>
        <a:spcPct val="90000"/>
      </a:lnSpc>
      <a:spcBef>
        <a:spcPts val="500"/>
      </a:spcBef>
      <a:buFont typeface="DM Sans" pitchFamily="2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429000" indent="-228600" algn="l" defTabSz="914400" rtl="0" eaLnBrk="1" latinLnBrk="0" hangingPunct="1">
      <a:lnSpc>
        <a:spcPct val="90000"/>
      </a:lnSpc>
      <a:spcBef>
        <a:spcPts val="500"/>
      </a:spcBef>
      <a:buFont typeface="DM Sans" pitchFamily="2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886200" indent="-228600" algn="l" defTabSz="914400" rtl="0" eaLnBrk="1" latinLnBrk="0" hangingPunct="1">
      <a:lnSpc>
        <a:spcPct val="90000"/>
      </a:lnSpc>
      <a:spcBef>
        <a:spcPts val="500"/>
      </a:spcBef>
      <a:buFont typeface="DM Sans" pitchFamily="2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Caprara" initials="AC" lastIdx="2" clrIdx="0">
    <p:extLst>
      <p:ext uri="{19B8F6BF-5375-455C-9EA6-DF929625EA0E}">
        <p15:presenceInfo xmlns:p15="http://schemas.microsoft.com/office/powerpoint/2012/main" userId="S::acap@softchoice.com::6c55968d-6cb9-4a5e-aa94-7195a1af20a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CC"/>
    <a:srgbClr val="9FA2A6"/>
    <a:srgbClr val="4472C4"/>
    <a:srgbClr val="FFFFFF"/>
    <a:srgbClr val="40454D"/>
    <a:srgbClr val="B3B5B8"/>
    <a:srgbClr val="FF5100"/>
    <a:srgbClr val="FF9565"/>
    <a:srgbClr val="EEB500"/>
    <a:srgbClr val="143A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B1BFD2-61D2-4BFF-AAA9-6DE02469B9B7}" v="2" dt="2025-05-12T18:03:04.8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rgbClr val="BFBFBF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0" cmpd="sng">
              <a:solidFill>
                <a:schemeClr val="lt1"/>
              </a:solidFill>
            </a:ln>
          </a:bottom>
          <a:insideH>
            <a:ln w="0" cmpd="sng">
              <a:solidFill>
                <a:schemeClr val="lt1"/>
              </a:solidFill>
            </a:ln>
          </a:insideH>
          <a:insideV>
            <a:ln w="12700" cmpd="sng">
              <a:solidFill>
                <a:srgbClr val="D9D9D9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</a:tcStyle>
    </a:band1H>
    <a:band2H>
      <a:tcStyle>
        <a:tcBdr/>
        <a:fill>
          <a:solidFill>
            <a:srgbClr val="F2F2F2"/>
          </a:solidFill>
        </a:fill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insideV>
            <a:ln w="12700" cmpd="sng">
              <a:solidFill>
                <a:srgbClr val="FFFFFF"/>
              </a:solidFill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32" autoAdjust="0"/>
  </p:normalViewPr>
  <p:slideViewPr>
    <p:cSldViewPr snapToGrid="0">
      <p:cViewPr varScale="1">
        <p:scale>
          <a:sx n="69" d="100"/>
          <a:sy n="69" d="100"/>
        </p:scale>
        <p:origin x="9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1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font" Target="fonts/font2.fntdata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1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customXml" Target="../customXml/item4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Porretta" userId="53d615a1-8b61-4fda-9322-eae4d46f11b9" providerId="ADAL" clId="{66B1BFD2-61D2-4BFF-AAA9-6DE02469B9B7}"/>
    <pc:docChg chg="custSel modSld">
      <pc:chgData name="Rob Porretta" userId="53d615a1-8b61-4fda-9322-eae4d46f11b9" providerId="ADAL" clId="{66B1BFD2-61D2-4BFF-AAA9-6DE02469B9B7}" dt="2025-05-12T18:04:08.323" v="18" actId="1076"/>
      <pc:docMkLst>
        <pc:docMk/>
      </pc:docMkLst>
      <pc:sldChg chg="addSp delSp modSp mod">
        <pc:chgData name="Rob Porretta" userId="53d615a1-8b61-4fda-9322-eae4d46f11b9" providerId="ADAL" clId="{66B1BFD2-61D2-4BFF-AAA9-6DE02469B9B7}" dt="2025-05-12T18:04:08.323" v="18" actId="1076"/>
        <pc:sldMkLst>
          <pc:docMk/>
          <pc:sldMk cId="3514214845" sldId="2076136349"/>
        </pc:sldMkLst>
        <pc:graphicFrameChg chg="mod modGraphic">
          <ac:chgData name="Rob Porretta" userId="53d615a1-8b61-4fda-9322-eae4d46f11b9" providerId="ADAL" clId="{66B1BFD2-61D2-4BFF-AAA9-6DE02469B9B7}" dt="2025-05-12T18:03:54.479" v="16" actId="14100"/>
          <ac:graphicFrameMkLst>
            <pc:docMk/>
            <pc:sldMk cId="3514214845" sldId="2076136349"/>
            <ac:graphicFrameMk id="6" creationId="{C55C73F4-22AA-3A35-D525-D6F3286A29AF}"/>
          </ac:graphicFrameMkLst>
        </pc:graphicFrameChg>
        <pc:picChg chg="add del mod">
          <ac:chgData name="Rob Porretta" userId="53d615a1-8b61-4fda-9322-eae4d46f11b9" providerId="ADAL" clId="{66B1BFD2-61D2-4BFF-AAA9-6DE02469B9B7}" dt="2025-05-12T17:55:26.918" v="4" actId="21"/>
          <ac:picMkLst>
            <pc:docMk/>
            <pc:sldMk cId="3514214845" sldId="2076136349"/>
            <ac:picMk id="3" creationId="{95122576-3C08-1DF3-620B-103FA38834CD}"/>
          </ac:picMkLst>
        </pc:picChg>
        <pc:picChg chg="add mod">
          <ac:chgData name="Rob Porretta" userId="53d615a1-8b61-4fda-9322-eae4d46f11b9" providerId="ADAL" clId="{66B1BFD2-61D2-4BFF-AAA9-6DE02469B9B7}" dt="2025-05-12T18:04:08.323" v="18" actId="1076"/>
          <ac:picMkLst>
            <pc:docMk/>
            <pc:sldMk cId="3514214845" sldId="2076136349"/>
            <ac:picMk id="5" creationId="{91936967-C84A-E5AD-B367-1E412393EF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4F7195-E8AE-466E-B566-E5D6AE6979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>
              <a:latin typeface="DM Sans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14AF85-755D-4E05-9966-774D6131E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93A7A-1626-403C-8134-5E43C7F44FB3}" type="datetimeFigureOut">
              <a:rPr lang="en-CA" smtClean="0">
                <a:latin typeface="DM Sans" pitchFamily="2" charset="0"/>
              </a:rPr>
              <a:t>2025-05-12</a:t>
            </a:fld>
            <a:endParaRPr lang="en-CA">
              <a:latin typeface="DM Sans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04DD0E-6C96-495B-B455-2F10583739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>
              <a:latin typeface="DM Sans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4702D-727F-409B-8F3A-DC2C7DB3D0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6246C4-94BE-4480-B9A4-5E21A73FEC3C}" type="slidenum">
              <a:rPr lang="en-CA" smtClean="0">
                <a:latin typeface="DM Sans" pitchFamily="2" charset="0"/>
              </a:rPr>
              <a:t>‹#›</a:t>
            </a:fld>
            <a:endParaRPr lang="en-CA"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067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8.jpe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DM Sans" pitchFamily="2" charset="0"/>
              </a:defRPr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DM Sans" pitchFamily="2" charset="0"/>
              </a:defRPr>
            </a:lvl1pPr>
          </a:lstStyle>
          <a:p>
            <a:fld id="{F421196B-0559-42E8-92A5-9194EFE35CC9}" type="datetimeFigureOut">
              <a:rPr lang="en-CA" smtClean="0"/>
              <a:pPr/>
              <a:t>2025-05-12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DM Sans" pitchFamily="2" charset="0"/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DM Sans" pitchFamily="2" charset="0"/>
              </a:defRPr>
            </a:lvl1pPr>
          </a:lstStyle>
          <a:p>
            <a:fld id="{A4B438BF-AC68-448B-BF2A-76D3241367FA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7821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DM Sans" pitchFamily="2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baseline="0" dirty="0"/>
              <a:t>Bill &amp; Hold Added values: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Customer can secure hardware constrained products by purchasing the inventory</a:t>
            </a:r>
          </a:p>
          <a:p>
            <a:pPr marL="171450" indent="-171450">
              <a:buFontTx/>
              <a:buChar char="-"/>
            </a:pPr>
            <a:r>
              <a:rPr lang="en-US" dirty="0"/>
              <a:t>Customer can take advantage of any applicable vendor discounts or incentives</a:t>
            </a:r>
          </a:p>
          <a:p>
            <a:pPr marL="171450" indent="-171450">
              <a:buFontTx/>
              <a:buChar char="-"/>
            </a:pPr>
            <a:r>
              <a:rPr lang="en-US" dirty="0"/>
              <a:t>Customer wants to place a bulk purchase order for upcoming inventory requirements</a:t>
            </a:r>
          </a:p>
          <a:p>
            <a:r>
              <a:rPr lang="en-US" b="1" dirty="0">
                <a:cs typeface="Calibri"/>
              </a:rPr>
              <a:t>Forecasting added values:</a:t>
            </a:r>
          </a:p>
          <a:p>
            <a:pPr marL="171450" indent="-171450">
              <a:buFontTx/>
              <a:buChar char="-"/>
            </a:pPr>
            <a:r>
              <a:rPr lang="en-US" b="0" dirty="0">
                <a:cs typeface="Calibri"/>
              </a:rPr>
              <a:t>Customer stock is reserved specifically for them</a:t>
            </a:r>
          </a:p>
          <a:p>
            <a:pPr marL="171450" indent="-171450">
              <a:buFontTx/>
              <a:buChar char="-"/>
            </a:pPr>
            <a:r>
              <a:rPr lang="en-US" b="0" dirty="0">
                <a:cs typeface="Calibri"/>
              </a:rPr>
              <a:t>Customer wants their inventory requirements readily available to avoid long lead times</a:t>
            </a:r>
          </a:p>
          <a:p>
            <a:pPr marL="171450" indent="-171450">
              <a:buFontTx/>
              <a:buChar char="-"/>
            </a:pPr>
            <a:r>
              <a:rPr lang="en-US" b="0" dirty="0">
                <a:cs typeface="Calibri"/>
              </a:rPr>
              <a:t>Customer only wants to be invoiced at time of shipment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228600" marR="0" lvl="0" indent="-22860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4472C4"/>
              </a:buClr>
              <a:buSzTx/>
              <a:buFont typeface="DM Sans" pitchFamily="2" charset="0"/>
              <a:buChar char="•"/>
              <a:tabLst/>
              <a:defRPr/>
            </a:pPr>
            <a:fld id="{A4B438BF-AC68-448B-BF2A-76D3241367FA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DM Sans" pitchFamily="2" charset="0"/>
                <a:ea typeface="+mn-ea"/>
                <a:cs typeface="+mn-cs"/>
              </a:rPr>
              <a:pPr marL="228600" marR="0" lvl="0" indent="-22860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4472C4"/>
                </a:buClr>
                <a:buSzTx/>
                <a:buFont typeface="DM Sans" pitchFamily="2" charset="0"/>
                <a:buChar char="•"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DM Sans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355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jpeg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4.jpeg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">
    <p:bg>
      <p:bgPr>
        <a:gradFill>
          <a:gsLst>
            <a:gs pos="36000">
              <a:schemeClr val="accent1"/>
            </a:gs>
            <a:gs pos="85000">
              <a:schemeClr val="accent2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0615461A-57E8-44C1-A6C1-BF310C4346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CA">
              <a:solidFill>
                <a:schemeClr val="tx1"/>
              </a:solidFill>
            </a:endParaRPr>
          </a:p>
        </p:txBody>
      </p:sp>
      <p:sp>
        <p:nvSpPr>
          <p:cNvPr id="16" name="Graphic 1" hidden="1">
            <a:extLst>
              <a:ext uri="{FF2B5EF4-FFF2-40B4-BE49-F238E27FC236}">
                <a16:creationId xmlns:a16="http://schemas.microsoft.com/office/drawing/2014/main" id="{846F462F-84E0-4157-9422-A5F7AE2FFC39}"/>
              </a:ext>
            </a:extLst>
          </p:cNvPr>
          <p:cNvSpPr/>
          <p:nvPr userDrawn="1"/>
        </p:nvSpPr>
        <p:spPr>
          <a:xfrm>
            <a:off x="1245235" y="0"/>
            <a:ext cx="10946765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solidFill>
            <a:schemeClr val="bg1"/>
          </a:soli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55C1688-4AF5-4667-85DF-33306CCBBAB6}"/>
              </a:ext>
            </a:extLst>
          </p:cNvPr>
          <p:cNvGrpSpPr/>
          <p:nvPr userDrawn="1"/>
        </p:nvGrpSpPr>
        <p:grpSpPr>
          <a:xfrm>
            <a:off x="9553947" y="5971071"/>
            <a:ext cx="2228715" cy="468882"/>
            <a:chOff x="9553947" y="5971071"/>
            <a:chExt cx="2228715" cy="468882"/>
          </a:xfrm>
          <a:solidFill>
            <a:schemeClr val="bg1"/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077A9D7-2CF9-48A4-8689-0AB16D605AA6}"/>
                </a:ext>
              </a:extLst>
            </p:cNvPr>
            <p:cNvSpPr/>
            <p:nvPr userDrawn="1"/>
          </p:nvSpPr>
          <p:spPr>
            <a:xfrm>
              <a:off x="9553947" y="5971071"/>
              <a:ext cx="495814" cy="468267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79C60C-6F42-452B-86E2-85680D285D7B}"/>
                </a:ext>
              </a:extLst>
            </p:cNvPr>
            <p:cNvSpPr/>
            <p:nvPr userDrawn="1"/>
          </p:nvSpPr>
          <p:spPr>
            <a:xfrm>
              <a:off x="9883265" y="6195104"/>
              <a:ext cx="165883" cy="244846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F3DD175-13CB-4746-8693-A64E0CC448C0}"/>
                </a:ext>
              </a:extLst>
            </p:cNvPr>
            <p:cNvSpPr/>
            <p:nvPr userDrawn="1"/>
          </p:nvSpPr>
          <p:spPr>
            <a:xfrm>
              <a:off x="10359492" y="6255092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A1B9E38-E97F-4728-A1D2-D122617669EA}"/>
                </a:ext>
              </a:extLst>
            </p:cNvPr>
            <p:cNvSpPr/>
            <p:nvPr userDrawn="1"/>
          </p:nvSpPr>
          <p:spPr>
            <a:xfrm>
              <a:off x="10545575" y="6183474"/>
              <a:ext cx="129156" cy="252191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7D73CD0-7639-4B34-9F2A-3757AAE4CD6A}"/>
                </a:ext>
              </a:extLst>
            </p:cNvPr>
            <p:cNvSpPr/>
            <p:nvPr userDrawn="1"/>
          </p:nvSpPr>
          <p:spPr>
            <a:xfrm>
              <a:off x="10666161" y="6185311"/>
              <a:ext cx="130380" cy="252190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610494E-4E72-453D-9261-0421801C51CE}"/>
                </a:ext>
              </a:extLst>
            </p:cNvPr>
            <p:cNvSpPr/>
            <p:nvPr userDrawn="1"/>
          </p:nvSpPr>
          <p:spPr>
            <a:xfrm>
              <a:off x="10803275" y="6255092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84CE1F3-7881-4455-A2B4-55EE2E0E0CD2}"/>
                </a:ext>
              </a:extLst>
            </p:cNvPr>
            <p:cNvSpPr/>
            <p:nvPr userDrawn="1"/>
          </p:nvSpPr>
          <p:spPr>
            <a:xfrm>
              <a:off x="10983850" y="6185311"/>
              <a:ext cx="158538" cy="250354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9FBC3EEC-2C3D-497E-B531-6579232C86B4}"/>
                </a:ext>
              </a:extLst>
            </p:cNvPr>
            <p:cNvSpPr/>
            <p:nvPr userDrawn="1"/>
          </p:nvSpPr>
          <p:spPr>
            <a:xfrm>
              <a:off x="11164424" y="6255095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8CAA831-30BB-439F-9DD0-9C404C2BBBD2}"/>
                </a:ext>
              </a:extLst>
            </p:cNvPr>
            <p:cNvSpPr/>
            <p:nvPr userDrawn="1"/>
          </p:nvSpPr>
          <p:spPr>
            <a:xfrm>
              <a:off x="11372543" y="6161441"/>
              <a:ext cx="48969" cy="274228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2292534-89AB-4760-9AE8-87311F8B0A01}"/>
                </a:ext>
              </a:extLst>
            </p:cNvPr>
            <p:cNvSpPr/>
            <p:nvPr userDrawn="1"/>
          </p:nvSpPr>
          <p:spPr>
            <a:xfrm>
              <a:off x="11442937" y="6255095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AC948DA-0E10-4700-9AF9-F2D3CE368794}"/>
                </a:ext>
              </a:extLst>
            </p:cNvPr>
            <p:cNvSpPr/>
            <p:nvPr userDrawn="1"/>
          </p:nvSpPr>
          <p:spPr>
            <a:xfrm>
              <a:off x="11608209" y="6255092"/>
              <a:ext cx="174453" cy="184858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FE0F352-75BF-4FA2-8176-DCBE1B90A797}"/>
                </a:ext>
              </a:extLst>
            </p:cNvPr>
            <p:cNvSpPr/>
            <p:nvPr userDrawn="1"/>
          </p:nvSpPr>
          <p:spPr>
            <a:xfrm>
              <a:off x="10180759" y="6182864"/>
              <a:ext cx="164046" cy="255864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333F43F6-6F7D-4A73-8C9D-E6660B97A5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" y="2"/>
            <a:ext cx="12191999" cy="6857999"/>
          </a:xfrm>
          <a:custGeom>
            <a:avLst/>
            <a:gdLst>
              <a:gd name="connsiteX0" fmla="*/ 11257464 w 12191999"/>
              <a:gd name="connsiteY0" fmla="*/ 6292432 h 6857999"/>
              <a:gd name="connsiteX1" fmla="*/ 11311943 w 12191999"/>
              <a:gd name="connsiteY1" fmla="*/ 6347522 h 6857999"/>
              <a:gd name="connsiteX2" fmla="*/ 11257464 w 12191999"/>
              <a:gd name="connsiteY2" fmla="*/ 6402613 h 6857999"/>
              <a:gd name="connsiteX3" fmla="*/ 11202985 w 12191999"/>
              <a:gd name="connsiteY3" fmla="*/ 6347522 h 6857999"/>
              <a:gd name="connsiteX4" fmla="*/ 11257464 w 12191999"/>
              <a:gd name="connsiteY4" fmla="*/ 6292432 h 6857999"/>
              <a:gd name="connsiteX5" fmla="*/ 10452532 w 12191999"/>
              <a:gd name="connsiteY5" fmla="*/ 6292429 h 6857999"/>
              <a:gd name="connsiteX6" fmla="*/ 10507010 w 12191999"/>
              <a:gd name="connsiteY6" fmla="*/ 6347519 h 6857999"/>
              <a:gd name="connsiteX7" fmla="*/ 10452532 w 12191999"/>
              <a:gd name="connsiteY7" fmla="*/ 6402610 h 6857999"/>
              <a:gd name="connsiteX8" fmla="*/ 10398053 w 12191999"/>
              <a:gd name="connsiteY8" fmla="*/ 6347519 h 6857999"/>
              <a:gd name="connsiteX9" fmla="*/ 10452532 w 12191999"/>
              <a:gd name="connsiteY9" fmla="*/ 6292429 h 6857999"/>
              <a:gd name="connsiteX10" fmla="*/ 11696353 w 12191999"/>
              <a:gd name="connsiteY10" fmla="*/ 6289370 h 6857999"/>
              <a:gd name="connsiteX11" fmla="*/ 11741037 w 12191999"/>
              <a:gd name="connsiteY11" fmla="*/ 6330381 h 6857999"/>
              <a:gd name="connsiteX12" fmla="*/ 11647996 w 12191999"/>
              <a:gd name="connsiteY12" fmla="*/ 6330381 h 6857999"/>
              <a:gd name="connsiteX13" fmla="*/ 11696353 w 12191999"/>
              <a:gd name="connsiteY13" fmla="*/ 6289370 h 6857999"/>
              <a:gd name="connsiteX14" fmla="*/ 11021800 w 12191999"/>
              <a:gd name="connsiteY14" fmla="*/ 6285715 h 6857999"/>
              <a:gd name="connsiteX15" fmla="*/ 11021800 w 12191999"/>
              <a:gd name="connsiteY15" fmla="*/ 6286309 h 6857999"/>
              <a:gd name="connsiteX16" fmla="*/ 11021188 w 12191999"/>
              <a:gd name="connsiteY16" fmla="*/ 6286309 h 6857999"/>
              <a:gd name="connsiteX17" fmla="*/ 11378050 w 12191999"/>
              <a:gd name="connsiteY17" fmla="*/ 6259378 h 6857999"/>
              <a:gd name="connsiteX18" fmla="*/ 11378050 w 12191999"/>
              <a:gd name="connsiteY18" fmla="*/ 6435667 h 6857999"/>
              <a:gd name="connsiteX19" fmla="*/ 11416001 w 12191999"/>
              <a:gd name="connsiteY19" fmla="*/ 6435667 h 6857999"/>
              <a:gd name="connsiteX20" fmla="*/ 11416001 w 12191999"/>
              <a:gd name="connsiteY20" fmla="*/ 6259378 h 6857999"/>
              <a:gd name="connsiteX21" fmla="*/ 11536589 w 12191999"/>
              <a:gd name="connsiteY21" fmla="*/ 6255094 h 6857999"/>
              <a:gd name="connsiteX22" fmla="*/ 11442936 w 12191999"/>
              <a:gd name="connsiteY22" fmla="*/ 6347523 h 6857999"/>
              <a:gd name="connsiteX23" fmla="*/ 11534753 w 12191999"/>
              <a:gd name="connsiteY23" fmla="*/ 6439341 h 6857999"/>
              <a:gd name="connsiteX24" fmla="*/ 11602086 w 12191999"/>
              <a:gd name="connsiteY24" fmla="*/ 6413020 h 6857999"/>
              <a:gd name="connsiteX25" fmla="*/ 11580050 w 12191999"/>
              <a:gd name="connsiteY25" fmla="*/ 6383026 h 6857999"/>
              <a:gd name="connsiteX26" fmla="*/ 11534753 w 12191999"/>
              <a:gd name="connsiteY26" fmla="*/ 6402613 h 6857999"/>
              <a:gd name="connsiteX27" fmla="*/ 11482111 w 12191999"/>
              <a:gd name="connsiteY27" fmla="*/ 6347523 h 6857999"/>
              <a:gd name="connsiteX28" fmla="*/ 11535366 w 12191999"/>
              <a:gd name="connsiteY28" fmla="*/ 6292433 h 6857999"/>
              <a:gd name="connsiteX29" fmla="*/ 11578826 w 12191999"/>
              <a:gd name="connsiteY29" fmla="*/ 6310796 h 6857999"/>
              <a:gd name="connsiteX30" fmla="*/ 11601474 w 12191999"/>
              <a:gd name="connsiteY30" fmla="*/ 6280803 h 6857999"/>
              <a:gd name="connsiteX31" fmla="*/ 11536589 w 12191999"/>
              <a:gd name="connsiteY31" fmla="*/ 6255094 h 6857999"/>
              <a:gd name="connsiteX32" fmla="*/ 11257464 w 12191999"/>
              <a:gd name="connsiteY32" fmla="*/ 6255093 h 6857999"/>
              <a:gd name="connsiteX33" fmla="*/ 11164422 w 12191999"/>
              <a:gd name="connsiteY33" fmla="*/ 6347522 h 6857999"/>
              <a:gd name="connsiteX34" fmla="*/ 11257464 w 12191999"/>
              <a:gd name="connsiteY34" fmla="*/ 6439952 h 6857999"/>
              <a:gd name="connsiteX35" fmla="*/ 11350506 w 12191999"/>
              <a:gd name="connsiteY35" fmla="*/ 6347522 h 6857999"/>
              <a:gd name="connsiteX36" fmla="*/ 11257464 w 12191999"/>
              <a:gd name="connsiteY36" fmla="*/ 6255093 h 6857999"/>
              <a:gd name="connsiteX37" fmla="*/ 11696965 w 12191999"/>
              <a:gd name="connsiteY37" fmla="*/ 6255091 h 6857999"/>
              <a:gd name="connsiteX38" fmla="*/ 11608208 w 12191999"/>
              <a:gd name="connsiteY38" fmla="*/ 6348133 h 6857999"/>
              <a:gd name="connsiteX39" fmla="*/ 11700026 w 12191999"/>
              <a:gd name="connsiteY39" fmla="*/ 6439950 h 6857999"/>
              <a:gd name="connsiteX40" fmla="*/ 11770419 w 12191999"/>
              <a:gd name="connsiteY40" fmla="*/ 6412404 h 6857999"/>
              <a:gd name="connsiteX41" fmla="*/ 11752668 w 12191999"/>
              <a:gd name="connsiteY41" fmla="*/ 6381799 h 6857999"/>
              <a:gd name="connsiteX42" fmla="*/ 11700026 w 12191999"/>
              <a:gd name="connsiteY42" fmla="*/ 6404447 h 6857999"/>
              <a:gd name="connsiteX43" fmla="*/ 11647383 w 12191999"/>
              <a:gd name="connsiteY43" fmla="*/ 6359763 h 6857999"/>
              <a:gd name="connsiteX44" fmla="*/ 11647383 w 12191999"/>
              <a:gd name="connsiteY44" fmla="*/ 6359151 h 6857999"/>
              <a:gd name="connsiteX45" fmla="*/ 11782662 w 12191999"/>
              <a:gd name="connsiteY45" fmla="*/ 6359151 h 6857999"/>
              <a:gd name="connsiteX46" fmla="*/ 11782662 w 12191999"/>
              <a:gd name="connsiteY46" fmla="*/ 6348133 h 6857999"/>
              <a:gd name="connsiteX47" fmla="*/ 11696965 w 12191999"/>
              <a:gd name="connsiteY47" fmla="*/ 6255091 h 6857999"/>
              <a:gd name="connsiteX48" fmla="*/ 10896927 w 12191999"/>
              <a:gd name="connsiteY48" fmla="*/ 6255091 h 6857999"/>
              <a:gd name="connsiteX49" fmla="*/ 10803274 w 12191999"/>
              <a:gd name="connsiteY49" fmla="*/ 6347520 h 6857999"/>
              <a:gd name="connsiteX50" fmla="*/ 10895091 w 12191999"/>
              <a:gd name="connsiteY50" fmla="*/ 6439338 h 6857999"/>
              <a:gd name="connsiteX51" fmla="*/ 10962424 w 12191999"/>
              <a:gd name="connsiteY51" fmla="*/ 6413017 h 6857999"/>
              <a:gd name="connsiteX52" fmla="*/ 10940388 w 12191999"/>
              <a:gd name="connsiteY52" fmla="*/ 6383023 h 6857999"/>
              <a:gd name="connsiteX53" fmla="*/ 10895091 w 12191999"/>
              <a:gd name="connsiteY53" fmla="*/ 6402610 h 6857999"/>
              <a:gd name="connsiteX54" fmla="*/ 10842449 w 12191999"/>
              <a:gd name="connsiteY54" fmla="*/ 6347520 h 6857999"/>
              <a:gd name="connsiteX55" fmla="*/ 10895703 w 12191999"/>
              <a:gd name="connsiteY55" fmla="*/ 6292430 h 6857999"/>
              <a:gd name="connsiteX56" fmla="*/ 10939164 w 12191999"/>
              <a:gd name="connsiteY56" fmla="*/ 6310793 h 6857999"/>
              <a:gd name="connsiteX57" fmla="*/ 10961812 w 12191999"/>
              <a:gd name="connsiteY57" fmla="*/ 6280800 h 6857999"/>
              <a:gd name="connsiteX58" fmla="*/ 10896927 w 12191999"/>
              <a:gd name="connsiteY58" fmla="*/ 6255091 h 6857999"/>
              <a:gd name="connsiteX59" fmla="*/ 10452532 w 12191999"/>
              <a:gd name="connsiteY59" fmla="*/ 6255090 h 6857999"/>
              <a:gd name="connsiteX60" fmla="*/ 10359490 w 12191999"/>
              <a:gd name="connsiteY60" fmla="*/ 6347519 h 6857999"/>
              <a:gd name="connsiteX61" fmla="*/ 10452532 w 12191999"/>
              <a:gd name="connsiteY61" fmla="*/ 6439949 h 6857999"/>
              <a:gd name="connsiteX62" fmla="*/ 10545574 w 12191999"/>
              <a:gd name="connsiteY62" fmla="*/ 6347519 h 6857999"/>
              <a:gd name="connsiteX63" fmla="*/ 10452532 w 12191999"/>
              <a:gd name="connsiteY63" fmla="*/ 6255090 h 6857999"/>
              <a:gd name="connsiteX64" fmla="*/ 10049148 w 12191999"/>
              <a:gd name="connsiteY64" fmla="*/ 6195103 h 6857999"/>
              <a:gd name="connsiteX65" fmla="*/ 9883264 w 12191999"/>
              <a:gd name="connsiteY65" fmla="*/ 6431380 h 6857999"/>
              <a:gd name="connsiteX66" fmla="*/ 9883264 w 12191999"/>
              <a:gd name="connsiteY66" fmla="*/ 6439949 h 6857999"/>
              <a:gd name="connsiteX67" fmla="*/ 9955494 w 12191999"/>
              <a:gd name="connsiteY67" fmla="*/ 6439949 h 6857999"/>
              <a:gd name="connsiteX68" fmla="*/ 9955494 w 12191999"/>
              <a:gd name="connsiteY68" fmla="*/ 6431380 h 6857999"/>
              <a:gd name="connsiteX69" fmla="*/ 10049148 w 12191999"/>
              <a:gd name="connsiteY69" fmla="*/ 6274066 h 6857999"/>
              <a:gd name="connsiteX70" fmla="*/ 10983849 w 12191999"/>
              <a:gd name="connsiteY70" fmla="*/ 6185310 h 6857999"/>
              <a:gd name="connsiteX71" fmla="*/ 10983849 w 12191999"/>
              <a:gd name="connsiteY71" fmla="*/ 6435665 h 6857999"/>
              <a:gd name="connsiteX72" fmla="*/ 11021800 w 12191999"/>
              <a:gd name="connsiteY72" fmla="*/ 6435665 h 6857999"/>
              <a:gd name="connsiteX73" fmla="*/ 11021800 w 12191999"/>
              <a:gd name="connsiteY73" fmla="*/ 6352417 h 6857999"/>
              <a:gd name="connsiteX74" fmla="*/ 11067097 w 12191999"/>
              <a:gd name="connsiteY74" fmla="*/ 6291206 h 6857999"/>
              <a:gd name="connsiteX75" fmla="*/ 11103824 w 12191999"/>
              <a:gd name="connsiteY75" fmla="*/ 6334054 h 6857999"/>
              <a:gd name="connsiteX76" fmla="*/ 11103824 w 12191999"/>
              <a:gd name="connsiteY76" fmla="*/ 6435665 h 6857999"/>
              <a:gd name="connsiteX77" fmla="*/ 11142387 w 12191999"/>
              <a:gd name="connsiteY77" fmla="*/ 6435665 h 6857999"/>
              <a:gd name="connsiteX78" fmla="*/ 11142387 w 12191999"/>
              <a:gd name="connsiteY78" fmla="*/ 6329157 h 6857999"/>
              <a:gd name="connsiteX79" fmla="*/ 11078115 w 12191999"/>
              <a:gd name="connsiteY79" fmla="*/ 6255091 h 6857999"/>
              <a:gd name="connsiteX80" fmla="*/ 11045519 w 12191999"/>
              <a:gd name="connsiteY80" fmla="*/ 6262666 h 6857999"/>
              <a:gd name="connsiteX81" fmla="*/ 11021800 w 12191999"/>
              <a:gd name="connsiteY81" fmla="*/ 6285715 h 6857999"/>
              <a:gd name="connsiteX82" fmla="*/ 11021800 w 12191999"/>
              <a:gd name="connsiteY82" fmla="*/ 6185310 h 6857999"/>
              <a:gd name="connsiteX83" fmla="*/ 10644125 w 12191999"/>
              <a:gd name="connsiteY83" fmla="*/ 6183473 h 6857999"/>
              <a:gd name="connsiteX84" fmla="*/ 10584138 w 12191999"/>
              <a:gd name="connsiteY84" fmla="*/ 6248357 h 6857999"/>
              <a:gd name="connsiteX85" fmla="*/ 10584138 w 12191999"/>
              <a:gd name="connsiteY85" fmla="*/ 6259375 h 6857999"/>
              <a:gd name="connsiteX86" fmla="*/ 10545574 w 12191999"/>
              <a:gd name="connsiteY86" fmla="*/ 6259375 h 6857999"/>
              <a:gd name="connsiteX87" fmla="*/ 10545574 w 12191999"/>
              <a:gd name="connsiteY87" fmla="*/ 6291818 h 6857999"/>
              <a:gd name="connsiteX88" fmla="*/ 10584138 w 12191999"/>
              <a:gd name="connsiteY88" fmla="*/ 6291818 h 6857999"/>
              <a:gd name="connsiteX89" fmla="*/ 10584138 w 12191999"/>
              <a:gd name="connsiteY89" fmla="*/ 6435664 h 6857999"/>
              <a:gd name="connsiteX90" fmla="*/ 10622089 w 12191999"/>
              <a:gd name="connsiteY90" fmla="*/ 6435664 h 6857999"/>
              <a:gd name="connsiteX91" fmla="*/ 10622089 w 12191999"/>
              <a:gd name="connsiteY91" fmla="*/ 6292430 h 6857999"/>
              <a:gd name="connsiteX92" fmla="*/ 10672894 w 12191999"/>
              <a:gd name="connsiteY92" fmla="*/ 6292430 h 6857999"/>
              <a:gd name="connsiteX93" fmla="*/ 10672894 w 12191999"/>
              <a:gd name="connsiteY93" fmla="*/ 6291818 h 6857999"/>
              <a:gd name="connsiteX94" fmla="*/ 10712069 w 12191999"/>
              <a:gd name="connsiteY94" fmla="*/ 6291818 h 6857999"/>
              <a:gd name="connsiteX95" fmla="*/ 10712069 w 12191999"/>
              <a:gd name="connsiteY95" fmla="*/ 6384247 h 6857999"/>
              <a:gd name="connsiteX96" fmla="*/ 10762262 w 12191999"/>
              <a:gd name="connsiteY96" fmla="*/ 6437501 h 6857999"/>
              <a:gd name="connsiteX97" fmla="*/ 10795928 w 12191999"/>
              <a:gd name="connsiteY97" fmla="*/ 6432604 h 6857999"/>
              <a:gd name="connsiteX98" fmla="*/ 10795928 w 12191999"/>
              <a:gd name="connsiteY98" fmla="*/ 6397713 h 6857999"/>
              <a:gd name="connsiteX99" fmla="*/ 10768995 w 12191999"/>
              <a:gd name="connsiteY99" fmla="*/ 6400774 h 6857999"/>
              <a:gd name="connsiteX100" fmla="*/ 10750019 w 12191999"/>
              <a:gd name="connsiteY100" fmla="*/ 6382411 h 6857999"/>
              <a:gd name="connsiteX101" fmla="*/ 10750019 w 12191999"/>
              <a:gd name="connsiteY101" fmla="*/ 6292430 h 6857999"/>
              <a:gd name="connsiteX102" fmla="*/ 10796541 w 12191999"/>
              <a:gd name="connsiteY102" fmla="*/ 6292430 h 6857999"/>
              <a:gd name="connsiteX103" fmla="*/ 10796541 w 12191999"/>
              <a:gd name="connsiteY103" fmla="*/ 6259988 h 6857999"/>
              <a:gd name="connsiteX104" fmla="*/ 10750019 w 12191999"/>
              <a:gd name="connsiteY104" fmla="*/ 6259988 h 6857999"/>
              <a:gd name="connsiteX105" fmla="*/ 10750019 w 12191999"/>
              <a:gd name="connsiteY105" fmla="*/ 6185310 h 6857999"/>
              <a:gd name="connsiteX106" fmla="*/ 10712069 w 12191999"/>
              <a:gd name="connsiteY106" fmla="*/ 6185310 h 6857999"/>
              <a:gd name="connsiteX107" fmla="*/ 10712069 w 12191999"/>
              <a:gd name="connsiteY107" fmla="*/ 6259376 h 6857999"/>
              <a:gd name="connsiteX108" fmla="*/ 10666160 w 12191999"/>
              <a:gd name="connsiteY108" fmla="*/ 6259376 h 6857999"/>
              <a:gd name="connsiteX109" fmla="*/ 10666160 w 12191999"/>
              <a:gd name="connsiteY109" fmla="*/ 6259988 h 6857999"/>
              <a:gd name="connsiteX110" fmla="*/ 10622089 w 12191999"/>
              <a:gd name="connsiteY110" fmla="*/ 6259988 h 6857999"/>
              <a:gd name="connsiteX111" fmla="*/ 10622089 w 12191999"/>
              <a:gd name="connsiteY111" fmla="*/ 6251418 h 6857999"/>
              <a:gd name="connsiteX112" fmla="*/ 10650246 w 12191999"/>
              <a:gd name="connsiteY112" fmla="*/ 6218976 h 6857999"/>
              <a:gd name="connsiteX113" fmla="*/ 10674731 w 12191999"/>
              <a:gd name="connsiteY113" fmla="*/ 6222036 h 6857999"/>
              <a:gd name="connsiteX114" fmla="*/ 10674731 w 12191999"/>
              <a:gd name="connsiteY114" fmla="*/ 6186534 h 6857999"/>
              <a:gd name="connsiteX115" fmla="*/ 10644125 w 12191999"/>
              <a:gd name="connsiteY115" fmla="*/ 6183473 h 6857999"/>
              <a:gd name="connsiteX116" fmla="*/ 10262169 w 12191999"/>
              <a:gd name="connsiteY116" fmla="*/ 6182863 h 6857999"/>
              <a:gd name="connsiteX117" fmla="*/ 10183819 w 12191999"/>
              <a:gd name="connsiteY117" fmla="*/ 6253869 h 6857999"/>
              <a:gd name="connsiteX118" fmla="*/ 10254824 w 12191999"/>
              <a:gd name="connsiteY118" fmla="*/ 6328547 h 6857999"/>
              <a:gd name="connsiteX119" fmla="*/ 10303181 w 12191999"/>
              <a:gd name="connsiteY119" fmla="*/ 6367722 h 6857999"/>
              <a:gd name="connsiteX120" fmla="*/ 10264617 w 12191999"/>
              <a:gd name="connsiteY120" fmla="*/ 6398940 h 6857999"/>
              <a:gd name="connsiteX121" fmla="*/ 10217485 w 12191999"/>
              <a:gd name="connsiteY121" fmla="*/ 6362825 h 6857999"/>
              <a:gd name="connsiteX122" fmla="*/ 10216873 w 12191999"/>
              <a:gd name="connsiteY122" fmla="*/ 6361601 h 6857999"/>
              <a:gd name="connsiteX123" fmla="*/ 10180758 w 12191999"/>
              <a:gd name="connsiteY123" fmla="*/ 6377516 h 6857999"/>
              <a:gd name="connsiteX124" fmla="*/ 10180758 w 12191999"/>
              <a:gd name="connsiteY124" fmla="*/ 6378128 h 6857999"/>
              <a:gd name="connsiteX125" fmla="*/ 10263394 w 12191999"/>
              <a:gd name="connsiteY125" fmla="*/ 6438727 h 6857999"/>
              <a:gd name="connsiteX126" fmla="*/ 10341132 w 12191999"/>
              <a:gd name="connsiteY126" fmla="*/ 6368334 h 6857999"/>
              <a:gd name="connsiteX127" fmla="*/ 10270738 w 12191999"/>
              <a:gd name="connsiteY127" fmla="*/ 6293656 h 6857999"/>
              <a:gd name="connsiteX128" fmla="*/ 10222382 w 12191999"/>
              <a:gd name="connsiteY128" fmla="*/ 6254481 h 6857999"/>
              <a:gd name="connsiteX129" fmla="*/ 10260945 w 12191999"/>
              <a:gd name="connsiteY129" fmla="*/ 6223263 h 6857999"/>
              <a:gd name="connsiteX130" fmla="*/ 10308078 w 12191999"/>
              <a:gd name="connsiteY130" fmla="*/ 6259378 h 6857999"/>
              <a:gd name="connsiteX131" fmla="*/ 10308690 w 12191999"/>
              <a:gd name="connsiteY131" fmla="*/ 6260602 h 6857999"/>
              <a:gd name="connsiteX132" fmla="*/ 10344805 w 12191999"/>
              <a:gd name="connsiteY132" fmla="*/ 6244687 h 6857999"/>
              <a:gd name="connsiteX133" fmla="*/ 10344805 w 12191999"/>
              <a:gd name="connsiteY133" fmla="*/ 6243463 h 6857999"/>
              <a:gd name="connsiteX134" fmla="*/ 10262169 w 12191999"/>
              <a:gd name="connsiteY134" fmla="*/ 6182863 h 6857999"/>
              <a:gd name="connsiteX135" fmla="*/ 11397026 w 12191999"/>
              <a:gd name="connsiteY135" fmla="*/ 6161439 h 6857999"/>
              <a:gd name="connsiteX136" fmla="*/ 11372541 w 12191999"/>
              <a:gd name="connsiteY136" fmla="*/ 6185924 h 6857999"/>
              <a:gd name="connsiteX137" fmla="*/ 11397026 w 12191999"/>
              <a:gd name="connsiteY137" fmla="*/ 6210409 h 6857999"/>
              <a:gd name="connsiteX138" fmla="*/ 11421510 w 12191999"/>
              <a:gd name="connsiteY138" fmla="*/ 6185924 h 6857999"/>
              <a:gd name="connsiteX139" fmla="*/ 11397026 w 12191999"/>
              <a:gd name="connsiteY139" fmla="*/ 6161439 h 6857999"/>
              <a:gd name="connsiteX140" fmla="*/ 10049760 w 12191999"/>
              <a:gd name="connsiteY140" fmla="*/ 5971070 h 6857999"/>
              <a:gd name="connsiteX141" fmla="*/ 9813483 w 12191999"/>
              <a:gd name="connsiteY141" fmla="*/ 6196328 h 6857999"/>
              <a:gd name="connsiteX142" fmla="*/ 9784102 w 12191999"/>
              <a:gd name="connsiteY142" fmla="*/ 6247134 h 6857999"/>
              <a:gd name="connsiteX143" fmla="*/ 9706363 w 12191999"/>
              <a:gd name="connsiteY143" fmla="*/ 6340787 h 6857999"/>
              <a:gd name="connsiteX144" fmla="*/ 9553946 w 12191999"/>
              <a:gd name="connsiteY144" fmla="*/ 6367108 h 6857999"/>
              <a:gd name="connsiteX145" fmla="*/ 9553946 w 12191999"/>
              <a:gd name="connsiteY145" fmla="*/ 6439338 h 6857999"/>
              <a:gd name="connsiteX146" fmla="*/ 9743702 w 12191999"/>
              <a:gd name="connsiteY146" fmla="*/ 6401999 h 6857999"/>
              <a:gd name="connsiteX147" fmla="*/ 9845313 w 12191999"/>
              <a:gd name="connsiteY147" fmla="*/ 6285085 h 6857999"/>
              <a:gd name="connsiteX148" fmla="*/ 9876531 w 12191999"/>
              <a:gd name="connsiteY148" fmla="*/ 6231831 h 6857999"/>
              <a:gd name="connsiteX149" fmla="*/ 10049760 w 12191999"/>
              <a:gd name="connsiteY149" fmla="*/ 6048197 h 6857999"/>
              <a:gd name="connsiteX150" fmla="*/ 12191999 w 12191999"/>
              <a:gd name="connsiteY150" fmla="*/ 2 h 6857999"/>
              <a:gd name="connsiteX151" fmla="*/ 12191999 w 12191999"/>
              <a:gd name="connsiteY151" fmla="*/ 6857999 h 6857999"/>
              <a:gd name="connsiteX152" fmla="*/ 7344659 w 12191999"/>
              <a:gd name="connsiteY152" fmla="*/ 6857999 h 6857999"/>
              <a:gd name="connsiteX153" fmla="*/ 9694433 w 12191999"/>
              <a:gd name="connsiteY153" fmla="*/ 3911599 h 6857999"/>
              <a:gd name="connsiteX154" fmla="*/ 10705256 w 12191999"/>
              <a:gd name="connsiteY154" fmla="*/ 2286634 h 6857999"/>
              <a:gd name="connsiteX155" fmla="*/ 11803535 w 12191999"/>
              <a:gd name="connsiteY155" fmla="*/ 540613 h 6857999"/>
              <a:gd name="connsiteX156" fmla="*/ 0 w 12191999"/>
              <a:gd name="connsiteY156" fmla="*/ 0 h 6857999"/>
              <a:gd name="connsiteX157" fmla="*/ 9471388 w 12191999"/>
              <a:gd name="connsiteY157" fmla="*/ 0 h 6857999"/>
              <a:gd name="connsiteX158" fmla="*/ 8713441 w 12191999"/>
              <a:gd name="connsiteY158" fmla="*/ 1233170 h 6857999"/>
              <a:gd name="connsiteX159" fmla="*/ 7748717 w 12191999"/>
              <a:gd name="connsiteY159" fmla="*/ 2785110 h 6857999"/>
              <a:gd name="connsiteX160" fmla="*/ 4908787 w 12191999"/>
              <a:gd name="connsiteY160" fmla="*/ 5927724 h 6857999"/>
              <a:gd name="connsiteX161" fmla="*/ 504825 w 12191999"/>
              <a:gd name="connsiteY161" fmla="*/ 6857999 h 6857999"/>
              <a:gd name="connsiteX162" fmla="*/ 0 w 12191999"/>
              <a:gd name="connsiteY162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</a:cxnLst>
            <a:rect l="l" t="t" r="r" b="b"/>
            <a:pathLst>
              <a:path w="12191999" h="6857999">
                <a:moveTo>
                  <a:pt x="11257464" y="6292432"/>
                </a:moveTo>
                <a:cubicBezTo>
                  <a:pt x="11289294" y="6292432"/>
                  <a:pt x="11311943" y="6315080"/>
                  <a:pt x="11311943" y="6347522"/>
                </a:cubicBezTo>
                <a:cubicBezTo>
                  <a:pt x="11311943" y="6379965"/>
                  <a:pt x="11289294" y="6402613"/>
                  <a:pt x="11257464" y="6402613"/>
                </a:cubicBezTo>
                <a:cubicBezTo>
                  <a:pt x="11225634" y="6402613"/>
                  <a:pt x="11202985" y="6379965"/>
                  <a:pt x="11202985" y="6347522"/>
                </a:cubicBezTo>
                <a:cubicBezTo>
                  <a:pt x="11202985" y="6315080"/>
                  <a:pt x="11225634" y="6292432"/>
                  <a:pt x="11257464" y="6292432"/>
                </a:cubicBezTo>
                <a:close/>
                <a:moveTo>
                  <a:pt x="10452532" y="6292429"/>
                </a:moveTo>
                <a:cubicBezTo>
                  <a:pt x="10484362" y="6292429"/>
                  <a:pt x="10507010" y="6315077"/>
                  <a:pt x="10507010" y="6347519"/>
                </a:cubicBezTo>
                <a:cubicBezTo>
                  <a:pt x="10507010" y="6379962"/>
                  <a:pt x="10484362" y="6402610"/>
                  <a:pt x="10452532" y="6402610"/>
                </a:cubicBezTo>
                <a:cubicBezTo>
                  <a:pt x="10420702" y="6402610"/>
                  <a:pt x="10398053" y="6379962"/>
                  <a:pt x="10398053" y="6347519"/>
                </a:cubicBezTo>
                <a:cubicBezTo>
                  <a:pt x="10398053" y="6315077"/>
                  <a:pt x="10420702" y="6292429"/>
                  <a:pt x="10452532" y="6292429"/>
                </a:cubicBezTo>
                <a:close/>
                <a:moveTo>
                  <a:pt x="11696353" y="6289370"/>
                </a:moveTo>
                <a:cubicBezTo>
                  <a:pt x="11723286" y="6289370"/>
                  <a:pt x="11738589" y="6305896"/>
                  <a:pt x="11741037" y="6330381"/>
                </a:cubicBezTo>
                <a:lnTo>
                  <a:pt x="11647996" y="6330381"/>
                </a:lnTo>
                <a:cubicBezTo>
                  <a:pt x="11652280" y="6304672"/>
                  <a:pt x="11668807" y="6289370"/>
                  <a:pt x="11696353" y="6289370"/>
                </a:cubicBezTo>
                <a:close/>
                <a:moveTo>
                  <a:pt x="11021800" y="6285715"/>
                </a:moveTo>
                <a:lnTo>
                  <a:pt x="11021800" y="6286309"/>
                </a:lnTo>
                <a:lnTo>
                  <a:pt x="11021188" y="6286309"/>
                </a:lnTo>
                <a:close/>
                <a:moveTo>
                  <a:pt x="11378050" y="6259378"/>
                </a:moveTo>
                <a:lnTo>
                  <a:pt x="11378050" y="6435667"/>
                </a:lnTo>
                <a:lnTo>
                  <a:pt x="11416001" y="6435667"/>
                </a:lnTo>
                <a:lnTo>
                  <a:pt x="11416001" y="6259378"/>
                </a:lnTo>
                <a:close/>
                <a:moveTo>
                  <a:pt x="11536589" y="6255094"/>
                </a:moveTo>
                <a:cubicBezTo>
                  <a:pt x="11481499" y="6255094"/>
                  <a:pt x="11443548" y="6293657"/>
                  <a:pt x="11442936" y="6347523"/>
                </a:cubicBezTo>
                <a:cubicBezTo>
                  <a:pt x="11442936" y="6402002"/>
                  <a:pt x="11480275" y="6439341"/>
                  <a:pt x="11534753" y="6439341"/>
                </a:cubicBezTo>
                <a:cubicBezTo>
                  <a:pt x="11561686" y="6439341"/>
                  <a:pt x="11584947" y="6430159"/>
                  <a:pt x="11602086" y="6413020"/>
                </a:cubicBezTo>
                <a:lnTo>
                  <a:pt x="11580050" y="6383026"/>
                </a:lnTo>
                <a:cubicBezTo>
                  <a:pt x="11566583" y="6395880"/>
                  <a:pt x="11551280" y="6402613"/>
                  <a:pt x="11534753" y="6402613"/>
                </a:cubicBezTo>
                <a:cubicBezTo>
                  <a:pt x="11504148" y="6402613"/>
                  <a:pt x="11482111" y="6379966"/>
                  <a:pt x="11482111" y="6347523"/>
                </a:cubicBezTo>
                <a:cubicBezTo>
                  <a:pt x="11482111" y="6315081"/>
                  <a:pt x="11503535" y="6292433"/>
                  <a:pt x="11535366" y="6292433"/>
                </a:cubicBezTo>
                <a:cubicBezTo>
                  <a:pt x="11551280" y="6292433"/>
                  <a:pt x="11565359" y="6298554"/>
                  <a:pt x="11578826" y="6310796"/>
                </a:cubicBezTo>
                <a:lnTo>
                  <a:pt x="11601474" y="6280803"/>
                </a:lnTo>
                <a:cubicBezTo>
                  <a:pt x="11584947" y="6263664"/>
                  <a:pt x="11562911" y="6255094"/>
                  <a:pt x="11536589" y="6255094"/>
                </a:cubicBezTo>
                <a:close/>
                <a:moveTo>
                  <a:pt x="11257464" y="6255093"/>
                </a:moveTo>
                <a:cubicBezTo>
                  <a:pt x="11204210" y="6255093"/>
                  <a:pt x="11164422" y="6293656"/>
                  <a:pt x="11164422" y="6347522"/>
                </a:cubicBezTo>
                <a:cubicBezTo>
                  <a:pt x="11164422" y="6401389"/>
                  <a:pt x="11204210" y="6439952"/>
                  <a:pt x="11257464" y="6439952"/>
                </a:cubicBezTo>
                <a:cubicBezTo>
                  <a:pt x="11310718" y="6439952"/>
                  <a:pt x="11350506" y="6401389"/>
                  <a:pt x="11350506" y="6347522"/>
                </a:cubicBezTo>
                <a:cubicBezTo>
                  <a:pt x="11350506" y="6293656"/>
                  <a:pt x="11310718" y="6255093"/>
                  <a:pt x="11257464" y="6255093"/>
                </a:cubicBezTo>
                <a:close/>
                <a:moveTo>
                  <a:pt x="11696965" y="6255091"/>
                </a:moveTo>
                <a:cubicBezTo>
                  <a:pt x="11642487" y="6255091"/>
                  <a:pt x="11608208" y="6296715"/>
                  <a:pt x="11608208" y="6348133"/>
                </a:cubicBezTo>
                <a:cubicBezTo>
                  <a:pt x="11608208" y="6402611"/>
                  <a:pt x="11643711" y="6439950"/>
                  <a:pt x="11700026" y="6439950"/>
                </a:cubicBezTo>
                <a:cubicBezTo>
                  <a:pt x="11733080" y="6439950"/>
                  <a:pt x="11755729" y="6426483"/>
                  <a:pt x="11770419" y="6412404"/>
                </a:cubicBezTo>
                <a:lnTo>
                  <a:pt x="11752668" y="6381799"/>
                </a:lnTo>
                <a:cubicBezTo>
                  <a:pt x="11740425" y="6394041"/>
                  <a:pt x="11723286" y="6404447"/>
                  <a:pt x="11700026" y="6404447"/>
                </a:cubicBezTo>
                <a:cubicBezTo>
                  <a:pt x="11674928" y="6404447"/>
                  <a:pt x="11651056" y="6389756"/>
                  <a:pt x="11647383" y="6359763"/>
                </a:cubicBezTo>
                <a:lnTo>
                  <a:pt x="11647383" y="6359151"/>
                </a:lnTo>
                <a:lnTo>
                  <a:pt x="11782662" y="6359151"/>
                </a:lnTo>
                <a:lnTo>
                  <a:pt x="11782662" y="6348133"/>
                </a:lnTo>
                <a:cubicBezTo>
                  <a:pt x="11782662" y="6293654"/>
                  <a:pt x="11751443" y="6255091"/>
                  <a:pt x="11696965" y="6255091"/>
                </a:cubicBezTo>
                <a:close/>
                <a:moveTo>
                  <a:pt x="10896927" y="6255091"/>
                </a:moveTo>
                <a:cubicBezTo>
                  <a:pt x="10841837" y="6255091"/>
                  <a:pt x="10803886" y="6293654"/>
                  <a:pt x="10803274" y="6347520"/>
                </a:cubicBezTo>
                <a:cubicBezTo>
                  <a:pt x="10803274" y="6401999"/>
                  <a:pt x="10840613" y="6439338"/>
                  <a:pt x="10895091" y="6439338"/>
                </a:cubicBezTo>
                <a:cubicBezTo>
                  <a:pt x="10922024" y="6439338"/>
                  <a:pt x="10945285" y="6430156"/>
                  <a:pt x="10962424" y="6413017"/>
                </a:cubicBezTo>
                <a:lnTo>
                  <a:pt x="10940388" y="6383023"/>
                </a:lnTo>
                <a:cubicBezTo>
                  <a:pt x="10926921" y="6395877"/>
                  <a:pt x="10911618" y="6402610"/>
                  <a:pt x="10895091" y="6402610"/>
                </a:cubicBezTo>
                <a:cubicBezTo>
                  <a:pt x="10864486" y="6402610"/>
                  <a:pt x="10842449" y="6379963"/>
                  <a:pt x="10842449" y="6347520"/>
                </a:cubicBezTo>
                <a:cubicBezTo>
                  <a:pt x="10842449" y="6315078"/>
                  <a:pt x="10863873" y="6292430"/>
                  <a:pt x="10895703" y="6292430"/>
                </a:cubicBezTo>
                <a:cubicBezTo>
                  <a:pt x="10911618" y="6292430"/>
                  <a:pt x="10925697" y="6298551"/>
                  <a:pt x="10939164" y="6310793"/>
                </a:cubicBezTo>
                <a:lnTo>
                  <a:pt x="10961812" y="6280800"/>
                </a:lnTo>
                <a:cubicBezTo>
                  <a:pt x="10945285" y="6263661"/>
                  <a:pt x="10923249" y="6255091"/>
                  <a:pt x="10896927" y="6255091"/>
                </a:cubicBezTo>
                <a:close/>
                <a:moveTo>
                  <a:pt x="10452532" y="6255090"/>
                </a:moveTo>
                <a:cubicBezTo>
                  <a:pt x="10399278" y="6255090"/>
                  <a:pt x="10359490" y="6293653"/>
                  <a:pt x="10359490" y="6347519"/>
                </a:cubicBezTo>
                <a:cubicBezTo>
                  <a:pt x="10359490" y="6401386"/>
                  <a:pt x="10399278" y="6439949"/>
                  <a:pt x="10452532" y="6439949"/>
                </a:cubicBezTo>
                <a:cubicBezTo>
                  <a:pt x="10505786" y="6439949"/>
                  <a:pt x="10545574" y="6401386"/>
                  <a:pt x="10545574" y="6347519"/>
                </a:cubicBezTo>
                <a:cubicBezTo>
                  <a:pt x="10545574" y="6293653"/>
                  <a:pt x="10505786" y="6255090"/>
                  <a:pt x="10452532" y="6255090"/>
                </a:cubicBezTo>
                <a:close/>
                <a:moveTo>
                  <a:pt x="10049148" y="6195103"/>
                </a:moveTo>
                <a:cubicBezTo>
                  <a:pt x="9952433" y="6229994"/>
                  <a:pt x="9883264" y="6323036"/>
                  <a:pt x="9883264" y="6431380"/>
                </a:cubicBezTo>
                <a:cubicBezTo>
                  <a:pt x="9883264" y="6434441"/>
                  <a:pt x="9883264" y="6436889"/>
                  <a:pt x="9883264" y="6439949"/>
                </a:cubicBezTo>
                <a:lnTo>
                  <a:pt x="9955494" y="6439949"/>
                </a:lnTo>
                <a:cubicBezTo>
                  <a:pt x="9955494" y="6436889"/>
                  <a:pt x="9955494" y="6433828"/>
                  <a:pt x="9955494" y="6431380"/>
                </a:cubicBezTo>
                <a:cubicBezTo>
                  <a:pt x="9955494" y="6363435"/>
                  <a:pt x="9993445" y="6304060"/>
                  <a:pt x="10049148" y="6274066"/>
                </a:cubicBezTo>
                <a:close/>
                <a:moveTo>
                  <a:pt x="10983849" y="6185310"/>
                </a:moveTo>
                <a:lnTo>
                  <a:pt x="10983849" y="6435665"/>
                </a:lnTo>
                <a:lnTo>
                  <a:pt x="11021800" y="6435665"/>
                </a:lnTo>
                <a:lnTo>
                  <a:pt x="11021800" y="6352417"/>
                </a:lnTo>
                <a:cubicBezTo>
                  <a:pt x="11021800" y="6312018"/>
                  <a:pt x="11037103" y="6291206"/>
                  <a:pt x="11067097" y="6291206"/>
                </a:cubicBezTo>
                <a:cubicBezTo>
                  <a:pt x="11090357" y="6291206"/>
                  <a:pt x="11103824" y="6306509"/>
                  <a:pt x="11103824" y="6334054"/>
                </a:cubicBezTo>
                <a:lnTo>
                  <a:pt x="11103824" y="6435665"/>
                </a:lnTo>
                <a:lnTo>
                  <a:pt x="11142387" y="6435665"/>
                </a:lnTo>
                <a:lnTo>
                  <a:pt x="11142387" y="6329157"/>
                </a:lnTo>
                <a:cubicBezTo>
                  <a:pt x="11142387" y="6282024"/>
                  <a:pt x="11119127" y="6255091"/>
                  <a:pt x="11078115" y="6255091"/>
                </a:cubicBezTo>
                <a:cubicBezTo>
                  <a:pt x="11065872" y="6255091"/>
                  <a:pt x="11055007" y="6257540"/>
                  <a:pt x="11045519" y="6262666"/>
                </a:cubicBezTo>
                <a:lnTo>
                  <a:pt x="11021800" y="6285715"/>
                </a:lnTo>
                <a:lnTo>
                  <a:pt x="11021800" y="6185310"/>
                </a:lnTo>
                <a:close/>
                <a:moveTo>
                  <a:pt x="10644125" y="6183473"/>
                </a:moveTo>
                <a:cubicBezTo>
                  <a:pt x="10609234" y="6183473"/>
                  <a:pt x="10584138" y="6202448"/>
                  <a:pt x="10584138" y="6248357"/>
                </a:cubicBezTo>
                <a:lnTo>
                  <a:pt x="10584138" y="6259375"/>
                </a:lnTo>
                <a:lnTo>
                  <a:pt x="10545574" y="6259375"/>
                </a:lnTo>
                <a:lnTo>
                  <a:pt x="10545574" y="6291818"/>
                </a:lnTo>
                <a:lnTo>
                  <a:pt x="10584138" y="6291818"/>
                </a:lnTo>
                <a:lnTo>
                  <a:pt x="10584138" y="6435664"/>
                </a:lnTo>
                <a:lnTo>
                  <a:pt x="10622089" y="6435664"/>
                </a:lnTo>
                <a:lnTo>
                  <a:pt x="10622089" y="6292430"/>
                </a:lnTo>
                <a:lnTo>
                  <a:pt x="10672894" y="6292430"/>
                </a:lnTo>
                <a:lnTo>
                  <a:pt x="10672894" y="6291818"/>
                </a:lnTo>
                <a:lnTo>
                  <a:pt x="10712069" y="6291818"/>
                </a:lnTo>
                <a:lnTo>
                  <a:pt x="10712069" y="6384247"/>
                </a:lnTo>
                <a:cubicBezTo>
                  <a:pt x="10712069" y="6422810"/>
                  <a:pt x="10729820" y="6437501"/>
                  <a:pt x="10762262" y="6437501"/>
                </a:cubicBezTo>
                <a:cubicBezTo>
                  <a:pt x="10773280" y="6437501"/>
                  <a:pt x="10785523" y="6435665"/>
                  <a:pt x="10795928" y="6432604"/>
                </a:cubicBezTo>
                <a:lnTo>
                  <a:pt x="10795928" y="6397713"/>
                </a:lnTo>
                <a:cubicBezTo>
                  <a:pt x="10784910" y="6399550"/>
                  <a:pt x="10778177" y="6400774"/>
                  <a:pt x="10768995" y="6400774"/>
                </a:cubicBezTo>
                <a:cubicBezTo>
                  <a:pt x="10755529" y="6400774"/>
                  <a:pt x="10750019" y="6394653"/>
                  <a:pt x="10750019" y="6382411"/>
                </a:cubicBezTo>
                <a:lnTo>
                  <a:pt x="10750019" y="6292430"/>
                </a:lnTo>
                <a:lnTo>
                  <a:pt x="10796541" y="6292430"/>
                </a:lnTo>
                <a:lnTo>
                  <a:pt x="10796541" y="6259988"/>
                </a:lnTo>
                <a:lnTo>
                  <a:pt x="10750019" y="6259988"/>
                </a:lnTo>
                <a:lnTo>
                  <a:pt x="10750019" y="6185310"/>
                </a:lnTo>
                <a:lnTo>
                  <a:pt x="10712069" y="6185310"/>
                </a:lnTo>
                <a:lnTo>
                  <a:pt x="10712069" y="6259376"/>
                </a:lnTo>
                <a:lnTo>
                  <a:pt x="10666160" y="6259376"/>
                </a:lnTo>
                <a:lnTo>
                  <a:pt x="10666160" y="6259988"/>
                </a:lnTo>
                <a:lnTo>
                  <a:pt x="10622089" y="6259988"/>
                </a:lnTo>
                <a:lnTo>
                  <a:pt x="10622089" y="6251418"/>
                </a:lnTo>
                <a:cubicBezTo>
                  <a:pt x="10622089" y="6228770"/>
                  <a:pt x="10630046" y="6218976"/>
                  <a:pt x="10650246" y="6218976"/>
                </a:cubicBezTo>
                <a:cubicBezTo>
                  <a:pt x="10657591" y="6218976"/>
                  <a:pt x="10664937" y="6220200"/>
                  <a:pt x="10674731" y="6222036"/>
                </a:cubicBezTo>
                <a:lnTo>
                  <a:pt x="10674731" y="6186534"/>
                </a:lnTo>
                <a:cubicBezTo>
                  <a:pt x="10664324" y="6184697"/>
                  <a:pt x="10655142" y="6183473"/>
                  <a:pt x="10644125" y="6183473"/>
                </a:cubicBezTo>
                <a:close/>
                <a:moveTo>
                  <a:pt x="10262169" y="6182863"/>
                </a:moveTo>
                <a:cubicBezTo>
                  <a:pt x="10214425" y="6182863"/>
                  <a:pt x="10183819" y="6210409"/>
                  <a:pt x="10183819" y="6253869"/>
                </a:cubicBezTo>
                <a:cubicBezTo>
                  <a:pt x="10183819" y="6299778"/>
                  <a:pt x="10219321" y="6315692"/>
                  <a:pt x="10254824" y="6328547"/>
                </a:cubicBezTo>
                <a:cubicBezTo>
                  <a:pt x="10284817" y="6338953"/>
                  <a:pt x="10303181" y="6345686"/>
                  <a:pt x="10303181" y="6367722"/>
                </a:cubicBezTo>
                <a:cubicBezTo>
                  <a:pt x="10303181" y="6387310"/>
                  <a:pt x="10288490" y="6398940"/>
                  <a:pt x="10264617" y="6398940"/>
                </a:cubicBezTo>
                <a:cubicBezTo>
                  <a:pt x="10239521" y="6398940"/>
                  <a:pt x="10224218" y="6387310"/>
                  <a:pt x="10217485" y="6362825"/>
                </a:cubicBezTo>
                <a:lnTo>
                  <a:pt x="10216873" y="6361601"/>
                </a:lnTo>
                <a:lnTo>
                  <a:pt x="10180758" y="6377516"/>
                </a:lnTo>
                <a:lnTo>
                  <a:pt x="10180758" y="6378128"/>
                </a:lnTo>
                <a:cubicBezTo>
                  <a:pt x="10191164" y="6416691"/>
                  <a:pt x="10221158" y="6438727"/>
                  <a:pt x="10263394" y="6438727"/>
                </a:cubicBezTo>
                <a:cubicBezTo>
                  <a:pt x="10311138" y="6438727"/>
                  <a:pt x="10341744" y="6411182"/>
                  <a:pt x="10341132" y="6368334"/>
                </a:cubicBezTo>
                <a:cubicBezTo>
                  <a:pt x="10341132" y="6322425"/>
                  <a:pt x="10306242" y="6306510"/>
                  <a:pt x="10270738" y="6293656"/>
                </a:cubicBezTo>
                <a:cubicBezTo>
                  <a:pt x="10240745" y="6283250"/>
                  <a:pt x="10222382" y="6276517"/>
                  <a:pt x="10222382" y="6254481"/>
                </a:cubicBezTo>
                <a:cubicBezTo>
                  <a:pt x="10222382" y="6234893"/>
                  <a:pt x="10236460" y="6223263"/>
                  <a:pt x="10260945" y="6223263"/>
                </a:cubicBezTo>
                <a:cubicBezTo>
                  <a:pt x="10286042" y="6223263"/>
                  <a:pt x="10301344" y="6234893"/>
                  <a:pt x="10308078" y="6259378"/>
                </a:cubicBezTo>
                <a:lnTo>
                  <a:pt x="10308690" y="6260602"/>
                </a:lnTo>
                <a:lnTo>
                  <a:pt x="10344805" y="6244687"/>
                </a:lnTo>
                <a:lnTo>
                  <a:pt x="10344805" y="6243463"/>
                </a:lnTo>
                <a:cubicBezTo>
                  <a:pt x="10334398" y="6204899"/>
                  <a:pt x="10304405" y="6182863"/>
                  <a:pt x="10262169" y="6182863"/>
                </a:cubicBezTo>
                <a:close/>
                <a:moveTo>
                  <a:pt x="11397026" y="6161439"/>
                </a:moveTo>
                <a:cubicBezTo>
                  <a:pt x="11383559" y="6161439"/>
                  <a:pt x="11372541" y="6172457"/>
                  <a:pt x="11372541" y="6185924"/>
                </a:cubicBezTo>
                <a:cubicBezTo>
                  <a:pt x="11372541" y="6199390"/>
                  <a:pt x="11383559" y="6210409"/>
                  <a:pt x="11397026" y="6210409"/>
                </a:cubicBezTo>
                <a:cubicBezTo>
                  <a:pt x="11410492" y="6210409"/>
                  <a:pt x="11421510" y="6199390"/>
                  <a:pt x="11421510" y="6185924"/>
                </a:cubicBezTo>
                <a:cubicBezTo>
                  <a:pt x="11421510" y="6172457"/>
                  <a:pt x="11410492" y="6161439"/>
                  <a:pt x="11397026" y="6161439"/>
                </a:cubicBezTo>
                <a:close/>
                <a:moveTo>
                  <a:pt x="10049760" y="5971070"/>
                </a:moveTo>
                <a:cubicBezTo>
                  <a:pt x="9915094" y="6015755"/>
                  <a:pt x="9861228" y="6111245"/>
                  <a:pt x="9813483" y="6196328"/>
                </a:cubicBezTo>
                <a:cubicBezTo>
                  <a:pt x="9804302" y="6212856"/>
                  <a:pt x="9793895" y="6230607"/>
                  <a:pt x="9784102" y="6247134"/>
                </a:cubicBezTo>
                <a:cubicBezTo>
                  <a:pt x="9755333" y="6293655"/>
                  <a:pt x="9735745" y="6323036"/>
                  <a:pt x="9706363" y="6340787"/>
                </a:cubicBezTo>
                <a:cubicBezTo>
                  <a:pt x="9676369" y="6359151"/>
                  <a:pt x="9629237" y="6367108"/>
                  <a:pt x="9553946" y="6367108"/>
                </a:cubicBezTo>
                <a:lnTo>
                  <a:pt x="9553946" y="6439338"/>
                </a:lnTo>
                <a:cubicBezTo>
                  <a:pt x="9644539" y="6439338"/>
                  <a:pt x="9700854" y="6428320"/>
                  <a:pt x="9743702" y="6401999"/>
                </a:cubicBezTo>
                <a:cubicBezTo>
                  <a:pt x="9786550" y="6376902"/>
                  <a:pt x="9812871" y="6337727"/>
                  <a:pt x="9845313" y="6285085"/>
                </a:cubicBezTo>
                <a:cubicBezTo>
                  <a:pt x="9856331" y="6267333"/>
                  <a:pt x="9866738" y="6248970"/>
                  <a:pt x="9876531" y="6231831"/>
                </a:cubicBezTo>
                <a:cubicBezTo>
                  <a:pt x="9918155" y="6157765"/>
                  <a:pt x="9958555" y="6086760"/>
                  <a:pt x="10049760" y="6048197"/>
                </a:cubicBezTo>
                <a:close/>
                <a:moveTo>
                  <a:pt x="12191999" y="2"/>
                </a:moveTo>
                <a:lnTo>
                  <a:pt x="12191999" y="6857999"/>
                </a:lnTo>
                <a:lnTo>
                  <a:pt x="7344659" y="6857999"/>
                </a:lnTo>
                <a:cubicBezTo>
                  <a:pt x="8160233" y="6114414"/>
                  <a:pt x="8875469" y="5151754"/>
                  <a:pt x="9694433" y="3911599"/>
                </a:cubicBezTo>
                <a:cubicBezTo>
                  <a:pt x="10058492" y="3359785"/>
                  <a:pt x="10402213" y="2789555"/>
                  <a:pt x="10705256" y="2286634"/>
                </a:cubicBezTo>
                <a:cubicBezTo>
                  <a:pt x="11071349" y="1679893"/>
                  <a:pt x="11424857" y="1093153"/>
                  <a:pt x="11803535" y="540613"/>
                </a:cubicBezTo>
                <a:close/>
                <a:moveTo>
                  <a:pt x="0" y="0"/>
                </a:moveTo>
                <a:lnTo>
                  <a:pt x="9471388" y="0"/>
                </a:lnTo>
                <a:cubicBezTo>
                  <a:pt x="9210377" y="408940"/>
                  <a:pt x="8961569" y="822325"/>
                  <a:pt x="8713441" y="1233170"/>
                </a:cubicBezTo>
                <a:cubicBezTo>
                  <a:pt x="8405651" y="1743710"/>
                  <a:pt x="8087692" y="2271395"/>
                  <a:pt x="7748717" y="2785110"/>
                </a:cubicBezTo>
                <a:cubicBezTo>
                  <a:pt x="6775182" y="4261484"/>
                  <a:pt x="6050455" y="5278119"/>
                  <a:pt x="4908787" y="5927724"/>
                </a:cubicBezTo>
                <a:cubicBezTo>
                  <a:pt x="3902710" y="6499859"/>
                  <a:pt x="2554946" y="6789419"/>
                  <a:pt x="504825" y="6857999"/>
                </a:cubicBez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45720">
            <a:noAutofit/>
          </a:bodyPr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CA"/>
              <a:t>Click image to insert</a:t>
            </a:r>
          </a:p>
        </p:txBody>
      </p:sp>
      <p:sp>
        <p:nvSpPr>
          <p:cNvPr id="65" name="Date">
            <a:extLst>
              <a:ext uri="{FF2B5EF4-FFF2-40B4-BE49-F238E27FC236}">
                <a16:creationId xmlns:a16="http://schemas.microsoft.com/office/drawing/2014/main" id="{3B7D8E6C-7287-4EA2-B3BB-E58CD2EEB50C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42901" y="6073130"/>
            <a:ext cx="1828800" cy="374650"/>
          </a:xfrm>
        </p:spPr>
        <p:txBody>
          <a:bodyPr anchor="b" anchorCtr="0"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</a:defRPr>
            </a:lvl1pPr>
            <a:lvl2pPr>
              <a:buFontTx/>
              <a:buNone/>
              <a:defRPr sz="1200">
                <a:solidFill>
                  <a:schemeClr val="bg1"/>
                </a:solidFill>
              </a:defRPr>
            </a:lvl2pPr>
            <a:lvl3pPr>
              <a:buFontTx/>
              <a:buNone/>
              <a:defRPr sz="1100">
                <a:solidFill>
                  <a:schemeClr val="bg1"/>
                </a:solidFill>
              </a:defRPr>
            </a:lvl3pPr>
            <a:lvl4pPr>
              <a:buFontTx/>
              <a:buNone/>
              <a:defRPr sz="1050">
                <a:solidFill>
                  <a:schemeClr val="bg1"/>
                </a:solidFill>
              </a:defRPr>
            </a:lvl4pPr>
            <a:lvl5pPr>
              <a:buFontTx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4289986"/>
            <a:ext cx="9144000" cy="90799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 title slide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1524000" y="1472739"/>
            <a:ext cx="9144000" cy="2387600"/>
          </a:xfrm>
        </p:spPr>
        <p:txBody>
          <a:bodyPr anchor="b">
            <a:noAutofit/>
          </a:bodyPr>
          <a:lstStyle>
            <a:lvl1pPr algn="ctr">
              <a:defRPr sz="6000" b="1">
                <a:solidFill>
                  <a:schemeClr val="bg1"/>
                </a:solidFill>
                <a:latin typeface="DM Serif Text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CA" sz="6000" b="0"/>
              <a:t>This is a title </a:t>
            </a:r>
            <a:br>
              <a:rPr lang="en-CA" sz="6000" b="0"/>
            </a:br>
            <a:r>
              <a:rPr lang="en-CA" sz="6000" b="0"/>
              <a:t>for a cover slide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5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reaker A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94CDBC5-516E-4BB2-91F8-B2642A034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8"/>
          <a:stretch/>
        </p:blipFill>
        <p:spPr>
          <a:xfrm>
            <a:off x="4159340" y="1"/>
            <a:ext cx="803266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A title</a:t>
            </a:r>
          </a:p>
        </p:txBody>
      </p:sp>
      <p:pic>
        <p:nvPicPr>
          <p:cNvPr id="5" name="Picture 4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ACE8761-69CB-4313-B80D-0CC5D89C14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8B8806B1-2B1A-41E9-A1EA-64E11E16E39F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850CE9-2808-40B5-BF32-FA0741B9F857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4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reaker B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07F03324-9C87-41AC-A425-799A7AD86B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B title</a:t>
            </a:r>
          </a:p>
        </p:txBody>
      </p:sp>
      <p:pic>
        <p:nvPicPr>
          <p:cNvPr id="5" name="Picture 4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0771ADA9-1273-4A38-8E0C-13001ACFB5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95DF944D-45A7-4918-9883-FC7C1F8B9142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35701-FC34-4C2F-982D-1CFC84CA5D15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08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 C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5E3F895D-A8B7-49DB-9E77-AB9986ED1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27694" cy="24768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C title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B1CF63F-F7C4-9146-B0D4-6FE473DF2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D9265D37-223D-4601-9E8D-6FB0A0C835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pic>
        <p:nvPicPr>
          <p:cNvPr id="8" name="Picture 7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742A6DD0-30FE-462D-AB00-882DE7336C0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2CCA559-20EB-49E2-8353-684B52F08179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8D50C9-FFA6-4D42-8B08-891AE4418357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36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w/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 hidden="1">
            <a:extLst>
              <a:ext uri="{FF2B5EF4-FFF2-40B4-BE49-F238E27FC236}">
                <a16:creationId xmlns:a16="http://schemas.microsoft.com/office/drawing/2014/main" id="{2C0A61B0-025F-4C58-A776-528280C0999A}"/>
              </a:ext>
            </a:extLst>
          </p:cNvPr>
          <p:cNvCxnSpPr>
            <a:cxnSpLocks/>
          </p:cNvCxnSpPr>
          <p:nvPr userDrawn="1"/>
        </p:nvCxnSpPr>
        <p:spPr>
          <a:xfrm>
            <a:off x="335280" y="6188057"/>
            <a:ext cx="1151187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hape, arrow&#10;&#10;Description automatically generated" hidden="1">
            <a:extLst>
              <a:ext uri="{FF2B5EF4-FFF2-40B4-BE49-F238E27FC236}">
                <a16:creationId xmlns:a16="http://schemas.microsoft.com/office/drawing/2014/main" id="{049ADD0C-0950-4AF1-B86D-A41D72DAA1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6"/>
          <a:stretch/>
        </p:blipFill>
        <p:spPr>
          <a:xfrm>
            <a:off x="1004935" y="1689909"/>
            <a:ext cx="5084891" cy="5168092"/>
          </a:xfrm>
          <a:prstGeom prst="rect">
            <a:avLst/>
          </a:prstGeom>
        </p:spPr>
      </p:pic>
      <p:sp>
        <p:nvSpPr>
          <p:cNvPr id="16" name="Freeform: Shape 15" hidden="1">
            <a:extLst>
              <a:ext uri="{FF2B5EF4-FFF2-40B4-BE49-F238E27FC236}">
                <a16:creationId xmlns:a16="http://schemas.microsoft.com/office/drawing/2014/main" id="{C853DE17-2DAC-402E-B17E-EEFFCC78A25D}"/>
              </a:ext>
            </a:extLst>
          </p:cNvPr>
          <p:cNvSpPr/>
          <p:nvPr userDrawn="1"/>
        </p:nvSpPr>
        <p:spPr>
          <a:xfrm>
            <a:off x="983386" y="2956846"/>
            <a:ext cx="5106440" cy="3901154"/>
          </a:xfrm>
          <a:custGeom>
            <a:avLst/>
            <a:gdLst>
              <a:gd name="connsiteX0" fmla="*/ 5100605 w 5106440"/>
              <a:gd name="connsiteY0" fmla="*/ 0 h 3901154"/>
              <a:gd name="connsiteX1" fmla="*/ 5106440 w 5106440"/>
              <a:gd name="connsiteY1" fmla="*/ 0 h 3901154"/>
              <a:gd name="connsiteX2" fmla="*/ 5106440 w 5106440"/>
              <a:gd name="connsiteY2" fmla="*/ 2405946 h 3901154"/>
              <a:gd name="connsiteX3" fmla="*/ 5055324 w 5106440"/>
              <a:gd name="connsiteY3" fmla="*/ 2482316 h 3901154"/>
              <a:gd name="connsiteX4" fmla="*/ 3890822 w 5106440"/>
              <a:gd name="connsiteY4" fmla="*/ 3901154 h 3901154"/>
              <a:gd name="connsiteX5" fmla="*/ 0 w 5106440"/>
              <a:gd name="connsiteY5" fmla="*/ 3901154 h 3901154"/>
              <a:gd name="connsiteX6" fmla="*/ 2505182 w 5106440"/>
              <a:gd name="connsiteY6" fmla="*/ 3371970 h 3901154"/>
              <a:gd name="connsiteX7" fmla="*/ 4120669 w 5106440"/>
              <a:gd name="connsiteY7" fmla="*/ 1584302 h 3901154"/>
              <a:gd name="connsiteX8" fmla="*/ 4669449 w 5106440"/>
              <a:gd name="connsiteY8" fmla="*/ 701485 h 3901154"/>
              <a:gd name="connsiteX9" fmla="*/ 5100605 w 5106440"/>
              <a:gd name="connsiteY9" fmla="*/ 0 h 3901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06440" h="3901154">
                <a:moveTo>
                  <a:pt x="5100605" y="0"/>
                </a:moveTo>
                <a:lnTo>
                  <a:pt x="5106440" y="0"/>
                </a:lnTo>
                <a:lnTo>
                  <a:pt x="5106440" y="2405946"/>
                </a:lnTo>
                <a:lnTo>
                  <a:pt x="5055324" y="2482316"/>
                </a:lnTo>
                <a:cubicBezTo>
                  <a:pt x="4659013" y="3065516"/>
                  <a:pt x="4296767" y="3531042"/>
                  <a:pt x="3890822" y="3901154"/>
                </a:cubicBezTo>
                <a:lnTo>
                  <a:pt x="0" y="3901154"/>
                </a:lnTo>
                <a:cubicBezTo>
                  <a:pt x="1166206" y="3862143"/>
                  <a:pt x="1932877" y="3697427"/>
                  <a:pt x="2505182" y="3371970"/>
                </a:cubicBezTo>
                <a:cubicBezTo>
                  <a:pt x="3154616" y="3002444"/>
                  <a:pt x="3566876" y="2424134"/>
                  <a:pt x="4120669" y="1584302"/>
                </a:cubicBezTo>
                <a:cubicBezTo>
                  <a:pt x="4313494" y="1292077"/>
                  <a:pt x="4494364" y="991905"/>
                  <a:pt x="4669449" y="701485"/>
                </a:cubicBezTo>
                <a:cubicBezTo>
                  <a:pt x="4810597" y="467777"/>
                  <a:pt x="4952130" y="232625"/>
                  <a:pt x="5100605" y="0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FD5FBC-21AC-491F-9762-EC9EAED1C100}"/>
              </a:ext>
            </a:extLst>
          </p:cNvPr>
          <p:cNvSpPr/>
          <p:nvPr userDrawn="1"/>
        </p:nvSpPr>
        <p:spPr>
          <a:xfrm>
            <a:off x="0" y="0"/>
            <a:ext cx="6089650" cy="6858001"/>
          </a:xfrm>
          <a:prstGeom prst="rect">
            <a:avLst/>
          </a:pr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CA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A00F1ED-9B08-4AA0-8EED-416DD95F358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89650" cy="6858000"/>
          </a:xfrm>
          <a:custGeom>
            <a:avLst/>
            <a:gdLst>
              <a:gd name="connsiteX0" fmla="*/ 6089650 w 6089650"/>
              <a:gd name="connsiteY0" fmla="*/ 5363055 h 6858000"/>
              <a:gd name="connsiteX1" fmla="*/ 6089650 w 6089650"/>
              <a:gd name="connsiteY1" fmla="*/ 6858000 h 6858000"/>
              <a:gd name="connsiteX2" fmla="*/ 4874208 w 6089650"/>
              <a:gd name="connsiteY2" fmla="*/ 6858000 h 6858000"/>
              <a:gd name="connsiteX3" fmla="*/ 6038710 w 6089650"/>
              <a:gd name="connsiteY3" fmla="*/ 5439162 h 6858000"/>
              <a:gd name="connsiteX4" fmla="*/ 0 w 6089650"/>
              <a:gd name="connsiteY4" fmla="*/ 0 h 6858000"/>
              <a:gd name="connsiteX5" fmla="*/ 6089650 w 6089650"/>
              <a:gd name="connsiteY5" fmla="*/ 0 h 6858000"/>
              <a:gd name="connsiteX6" fmla="*/ 6089650 w 6089650"/>
              <a:gd name="connsiteY6" fmla="*/ 2956846 h 6858000"/>
              <a:gd name="connsiteX7" fmla="*/ 6083991 w 6089650"/>
              <a:gd name="connsiteY7" fmla="*/ 2956846 h 6858000"/>
              <a:gd name="connsiteX8" fmla="*/ 5652835 w 6089650"/>
              <a:gd name="connsiteY8" fmla="*/ 3658331 h 6858000"/>
              <a:gd name="connsiteX9" fmla="*/ 5104055 w 6089650"/>
              <a:gd name="connsiteY9" fmla="*/ 4541148 h 6858000"/>
              <a:gd name="connsiteX10" fmla="*/ 3488568 w 6089650"/>
              <a:gd name="connsiteY10" fmla="*/ 6328816 h 6858000"/>
              <a:gd name="connsiteX11" fmla="*/ 983386 w 6089650"/>
              <a:gd name="connsiteY11" fmla="*/ 6858000 h 6858000"/>
              <a:gd name="connsiteX12" fmla="*/ 0 w 6089650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89650" h="6858000">
                <a:moveTo>
                  <a:pt x="6089650" y="5363055"/>
                </a:moveTo>
                <a:lnTo>
                  <a:pt x="6089650" y="6858000"/>
                </a:lnTo>
                <a:lnTo>
                  <a:pt x="4874208" y="6858000"/>
                </a:lnTo>
                <a:cubicBezTo>
                  <a:pt x="5280153" y="6487888"/>
                  <a:pt x="5642399" y="6022362"/>
                  <a:pt x="6038710" y="5439162"/>
                </a:cubicBezTo>
                <a:close/>
                <a:moveTo>
                  <a:pt x="0" y="0"/>
                </a:moveTo>
                <a:lnTo>
                  <a:pt x="6089650" y="0"/>
                </a:lnTo>
                <a:lnTo>
                  <a:pt x="6089650" y="2956846"/>
                </a:lnTo>
                <a:lnTo>
                  <a:pt x="6083991" y="2956846"/>
                </a:lnTo>
                <a:cubicBezTo>
                  <a:pt x="5935516" y="3189471"/>
                  <a:pt x="5793983" y="3424623"/>
                  <a:pt x="5652835" y="3658331"/>
                </a:cubicBezTo>
                <a:cubicBezTo>
                  <a:pt x="5477750" y="3948751"/>
                  <a:pt x="5296880" y="4248923"/>
                  <a:pt x="5104055" y="4541148"/>
                </a:cubicBezTo>
                <a:cubicBezTo>
                  <a:pt x="4550262" y="5380980"/>
                  <a:pt x="4138002" y="5959290"/>
                  <a:pt x="3488568" y="6328816"/>
                </a:cubicBezTo>
                <a:cubicBezTo>
                  <a:pt x="2916263" y="6654273"/>
                  <a:pt x="2149592" y="6818989"/>
                  <a:pt x="983386" y="6858000"/>
                </a:cubicBez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6348" cap="flat">
            <a:noFill/>
            <a:prstDash val="solid"/>
            <a:miter/>
          </a:ln>
        </p:spPr>
        <p:txBody>
          <a:bodyPr wrap="square" rtlCol="0" anchor="t" anchorCtr="0">
            <a:noAutofit/>
          </a:bodyPr>
          <a:lstStyle>
            <a:lvl1pPr>
              <a:buNone/>
              <a:defRPr lang="en-CA" sz="1100">
                <a:solidFill>
                  <a:schemeClr val="bg1"/>
                </a:solidFill>
              </a:defRPr>
            </a:lvl1pPr>
          </a:lstStyle>
          <a:p>
            <a:r>
              <a:rPr lang="en-CA"/>
              <a:t>Click image to insert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38900" y="4191698"/>
            <a:ext cx="5410200" cy="1655762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8900" y="407988"/>
            <a:ext cx="5408258" cy="2259848"/>
          </a:xfrm>
        </p:spPr>
        <p:txBody>
          <a:bodyPr anchor="t" anchorCtr="0"/>
          <a:lstStyle>
            <a:lvl1pPr algn="l"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CA"/>
              <a:t>This is a breaker slide with an image.</a:t>
            </a:r>
          </a:p>
        </p:txBody>
      </p:sp>
    </p:spTree>
    <p:extLst>
      <p:ext uri="{BB962C8B-B14F-4D97-AF65-F5344CB8AC3E}">
        <p14:creationId xmlns:p14="http://schemas.microsoft.com/office/powerpoint/2010/main" val="163677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w/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 hidden="1">
            <a:extLst>
              <a:ext uri="{FF2B5EF4-FFF2-40B4-BE49-F238E27FC236}">
                <a16:creationId xmlns:a16="http://schemas.microsoft.com/office/drawing/2014/main" id="{2C0A61B0-025F-4C58-A776-528280C0999A}"/>
              </a:ext>
            </a:extLst>
          </p:cNvPr>
          <p:cNvCxnSpPr>
            <a:cxnSpLocks/>
          </p:cNvCxnSpPr>
          <p:nvPr userDrawn="1"/>
        </p:nvCxnSpPr>
        <p:spPr>
          <a:xfrm>
            <a:off x="335280" y="6188057"/>
            <a:ext cx="1151187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 hidden="1">
            <a:extLst>
              <a:ext uri="{FF2B5EF4-FFF2-40B4-BE49-F238E27FC236}">
                <a16:creationId xmlns:a16="http://schemas.microsoft.com/office/drawing/2014/main" id="{49087F09-D17D-48A4-9961-65A20DE371D7}"/>
              </a:ext>
            </a:extLst>
          </p:cNvPr>
          <p:cNvGrpSpPr/>
          <p:nvPr userDrawn="1"/>
        </p:nvGrpSpPr>
        <p:grpSpPr>
          <a:xfrm>
            <a:off x="0" y="-2266262"/>
            <a:ext cx="8821541" cy="11658090"/>
            <a:chOff x="0" y="-2266262"/>
            <a:chExt cx="8821541" cy="11658090"/>
          </a:xfrm>
        </p:grpSpPr>
        <p:sp>
          <p:nvSpPr>
            <p:cNvPr id="33" name="Circle: Hollow 32">
              <a:extLst>
                <a:ext uri="{FF2B5EF4-FFF2-40B4-BE49-F238E27FC236}">
                  <a16:creationId xmlns:a16="http://schemas.microsoft.com/office/drawing/2014/main" id="{15BA156B-2A71-4B3A-9F39-48A41EA3B262}"/>
                </a:ext>
              </a:extLst>
            </p:cNvPr>
            <p:cNvSpPr/>
            <p:nvPr userDrawn="1"/>
          </p:nvSpPr>
          <p:spPr>
            <a:xfrm>
              <a:off x="0" y="-2266262"/>
              <a:ext cx="4328160" cy="4328160"/>
            </a:xfrm>
            <a:prstGeom prst="donut">
              <a:avLst>
                <a:gd name="adj" fmla="val 23931"/>
              </a:avLst>
            </a:prstGeom>
            <a:gradFill>
              <a:gsLst>
                <a:gs pos="36000">
                  <a:schemeClr val="accent1"/>
                </a:gs>
                <a:gs pos="82000">
                  <a:schemeClr val="accent2"/>
                </a:gs>
              </a:gsLst>
              <a:lin ang="13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34" name="Circle: Hollow 33">
              <a:extLst>
                <a:ext uri="{FF2B5EF4-FFF2-40B4-BE49-F238E27FC236}">
                  <a16:creationId xmlns:a16="http://schemas.microsoft.com/office/drawing/2014/main" id="{122C56C5-B5D6-4F17-9CA6-9CE477C12D29}"/>
                </a:ext>
              </a:extLst>
            </p:cNvPr>
            <p:cNvSpPr/>
            <p:nvPr userDrawn="1"/>
          </p:nvSpPr>
          <p:spPr>
            <a:xfrm rot="16200000">
              <a:off x="3985919" y="4556206"/>
              <a:ext cx="4835622" cy="4835622"/>
            </a:xfrm>
            <a:prstGeom prst="donut">
              <a:avLst>
                <a:gd name="adj" fmla="val 23931"/>
              </a:avLst>
            </a:prstGeom>
            <a:gradFill>
              <a:gsLst>
                <a:gs pos="33000">
                  <a:schemeClr val="accent1"/>
                </a:gs>
                <a:gs pos="75000">
                  <a:schemeClr val="accent2"/>
                </a:gs>
              </a:gsLst>
              <a:lin ang="13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</p:grpSp>
      <p:sp>
        <p:nvSpPr>
          <p:cNvPr id="22" name="BG">
            <a:extLst>
              <a:ext uri="{FF2B5EF4-FFF2-40B4-BE49-F238E27FC236}">
                <a16:creationId xmlns:a16="http://schemas.microsoft.com/office/drawing/2014/main" id="{E1FD5FBC-21AC-491F-9762-EC9EAED1C100}"/>
              </a:ext>
            </a:extLst>
          </p:cNvPr>
          <p:cNvSpPr/>
          <p:nvPr userDrawn="1"/>
        </p:nvSpPr>
        <p:spPr>
          <a:xfrm>
            <a:off x="0" y="0"/>
            <a:ext cx="6096000" cy="6858001"/>
          </a:xfrm>
          <a:prstGeom prst="rect">
            <a:avLst/>
          </a:pr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CA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D668D35-1A1A-4D50-B772-3890C1606128}"/>
              </a:ext>
            </a:extLst>
          </p:cNvPr>
          <p:cNvSpPr/>
          <p:nvPr userDrawn="1"/>
        </p:nvSpPr>
        <p:spPr>
          <a:xfrm>
            <a:off x="5160" y="0"/>
            <a:ext cx="4317840" cy="2061898"/>
          </a:xfrm>
          <a:custGeom>
            <a:avLst/>
            <a:gdLst>
              <a:gd name="connsiteX0" fmla="*/ 0 w 4317840"/>
              <a:gd name="connsiteY0" fmla="*/ 0 h 2061898"/>
              <a:gd name="connsiteX1" fmla="*/ 1035772 w 4317840"/>
              <a:gd name="connsiteY1" fmla="*/ 0 h 2061898"/>
              <a:gd name="connsiteX2" fmla="*/ 1036437 w 4317840"/>
              <a:gd name="connsiteY2" fmla="*/ 13181 h 2061898"/>
              <a:gd name="connsiteX3" fmla="*/ 2158920 w 4317840"/>
              <a:gd name="connsiteY3" fmla="*/ 1026126 h 2061898"/>
              <a:gd name="connsiteX4" fmla="*/ 3281403 w 4317840"/>
              <a:gd name="connsiteY4" fmla="*/ 13181 h 2061898"/>
              <a:gd name="connsiteX5" fmla="*/ 3282068 w 4317840"/>
              <a:gd name="connsiteY5" fmla="*/ 0 h 2061898"/>
              <a:gd name="connsiteX6" fmla="*/ 4317840 w 4317840"/>
              <a:gd name="connsiteY6" fmla="*/ 0 h 2061898"/>
              <a:gd name="connsiteX7" fmla="*/ 4311827 w 4317840"/>
              <a:gd name="connsiteY7" fmla="*/ 119083 h 2061898"/>
              <a:gd name="connsiteX8" fmla="*/ 2158920 w 4317840"/>
              <a:gd name="connsiteY8" fmla="*/ 2061898 h 2061898"/>
              <a:gd name="connsiteX9" fmla="*/ 6013 w 4317840"/>
              <a:gd name="connsiteY9" fmla="*/ 119083 h 2061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17840" h="2061898">
                <a:moveTo>
                  <a:pt x="0" y="0"/>
                </a:moveTo>
                <a:lnTo>
                  <a:pt x="1035772" y="0"/>
                </a:lnTo>
                <a:lnTo>
                  <a:pt x="1036437" y="13181"/>
                </a:lnTo>
                <a:cubicBezTo>
                  <a:pt x="1094218" y="582137"/>
                  <a:pt x="1574720" y="1026126"/>
                  <a:pt x="2158920" y="1026126"/>
                </a:cubicBezTo>
                <a:cubicBezTo>
                  <a:pt x="2743120" y="1026126"/>
                  <a:pt x="3223622" y="582137"/>
                  <a:pt x="3281403" y="13181"/>
                </a:cubicBezTo>
                <a:lnTo>
                  <a:pt x="3282068" y="0"/>
                </a:lnTo>
                <a:lnTo>
                  <a:pt x="4317840" y="0"/>
                </a:lnTo>
                <a:lnTo>
                  <a:pt x="4311827" y="119083"/>
                </a:lnTo>
                <a:cubicBezTo>
                  <a:pt x="4201005" y="1210333"/>
                  <a:pt x="3279409" y="2061898"/>
                  <a:pt x="2158920" y="2061898"/>
                </a:cubicBezTo>
                <a:cubicBezTo>
                  <a:pt x="1038431" y="2061898"/>
                  <a:pt x="116836" y="1210333"/>
                  <a:pt x="6013" y="119083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97000">
                <a:schemeClr val="accent2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 u="sng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44265F4-2FC4-4CB5-9047-A027EC07A564}"/>
              </a:ext>
            </a:extLst>
          </p:cNvPr>
          <p:cNvSpPr/>
          <p:nvPr userDrawn="1"/>
        </p:nvSpPr>
        <p:spPr>
          <a:xfrm rot="16200000">
            <a:off x="3903852" y="4665852"/>
            <a:ext cx="2280074" cy="2104222"/>
          </a:xfrm>
          <a:custGeom>
            <a:avLst/>
            <a:gdLst>
              <a:gd name="connsiteX0" fmla="*/ 2280074 w 2280074"/>
              <a:gd name="connsiteY0" fmla="*/ 2104222 h 2104222"/>
              <a:gd name="connsiteX1" fmla="*/ 1105168 w 2280074"/>
              <a:gd name="connsiteY1" fmla="*/ 2104222 h 2104222"/>
              <a:gd name="connsiteX2" fmla="*/ 1087907 w 2280074"/>
              <a:gd name="connsiteY2" fmla="*/ 2037089 h 2104222"/>
              <a:gd name="connsiteX3" fmla="*/ 12872 w 2280074"/>
              <a:gd name="connsiteY3" fmla="*/ 1157862 h 2104222"/>
              <a:gd name="connsiteX4" fmla="*/ 0 w 2280074"/>
              <a:gd name="connsiteY4" fmla="*/ 1157212 h 2104222"/>
              <a:gd name="connsiteX5" fmla="*/ 0 w 2280074"/>
              <a:gd name="connsiteY5" fmla="*/ 0 h 2104222"/>
              <a:gd name="connsiteX6" fmla="*/ 131190 w 2280074"/>
              <a:gd name="connsiteY6" fmla="*/ 6624 h 2104222"/>
              <a:gd name="connsiteX7" fmla="*/ 2252673 w 2280074"/>
              <a:gd name="connsiteY7" fmla="*/ 1924679 h 2104222"/>
              <a:gd name="connsiteX8" fmla="*/ 2280074 w 2280074"/>
              <a:gd name="connsiteY8" fmla="*/ 2104222 h 2104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0074" h="2104222">
                <a:moveTo>
                  <a:pt x="2280074" y="2104222"/>
                </a:moveTo>
                <a:lnTo>
                  <a:pt x="1105168" y="2104222"/>
                </a:lnTo>
                <a:lnTo>
                  <a:pt x="1087907" y="2037089"/>
                </a:lnTo>
                <a:cubicBezTo>
                  <a:pt x="940578" y="1563412"/>
                  <a:pt x="521403" y="1209507"/>
                  <a:pt x="12872" y="1157862"/>
                </a:cubicBezTo>
                <a:lnTo>
                  <a:pt x="0" y="1157212"/>
                </a:lnTo>
                <a:lnTo>
                  <a:pt x="0" y="0"/>
                </a:lnTo>
                <a:lnTo>
                  <a:pt x="131190" y="6624"/>
                </a:lnTo>
                <a:cubicBezTo>
                  <a:pt x="1187826" y="113931"/>
                  <a:pt x="2043324" y="901620"/>
                  <a:pt x="2252673" y="1924679"/>
                </a:cubicBezTo>
                <a:lnTo>
                  <a:pt x="2280074" y="2104222"/>
                </a:lnTo>
                <a:close/>
              </a:path>
            </a:pathLst>
          </a:custGeom>
          <a:gradFill>
            <a:gsLst>
              <a:gs pos="33000">
                <a:schemeClr val="accent1"/>
              </a:gs>
              <a:gs pos="100000">
                <a:schemeClr val="accent2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438900" y="4191698"/>
            <a:ext cx="5408258" cy="1655762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438900" y="407988"/>
            <a:ext cx="5408258" cy="2259848"/>
          </a:xfrm>
        </p:spPr>
        <p:txBody>
          <a:bodyPr anchor="t" anchorCtr="0"/>
          <a:lstStyle>
            <a:lvl1pPr algn="l"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CA"/>
              <a:t>This is a breaker slide with an image.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C7425E-4C71-4405-9651-153D02CD78AC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6096000 w 6096000"/>
              <a:gd name="connsiteY0" fmla="*/ 5752832 h 6858000"/>
              <a:gd name="connsiteX1" fmla="*/ 6096000 w 6096000"/>
              <a:gd name="connsiteY1" fmla="*/ 6858000 h 6858000"/>
              <a:gd name="connsiteX2" fmla="*/ 5148990 w 6096000"/>
              <a:gd name="connsiteY2" fmla="*/ 6858000 h 6858000"/>
              <a:gd name="connsiteX3" fmla="*/ 5149640 w 6096000"/>
              <a:gd name="connsiteY3" fmla="*/ 6845128 h 6858000"/>
              <a:gd name="connsiteX4" fmla="*/ 6028867 w 6096000"/>
              <a:gd name="connsiteY4" fmla="*/ 5770093 h 6858000"/>
              <a:gd name="connsiteX5" fmla="*/ 1040932 w 6096000"/>
              <a:gd name="connsiteY5" fmla="*/ 0 h 6858000"/>
              <a:gd name="connsiteX6" fmla="*/ 3287228 w 6096000"/>
              <a:gd name="connsiteY6" fmla="*/ 0 h 6858000"/>
              <a:gd name="connsiteX7" fmla="*/ 3286563 w 6096000"/>
              <a:gd name="connsiteY7" fmla="*/ 13181 h 6858000"/>
              <a:gd name="connsiteX8" fmla="*/ 2164080 w 6096000"/>
              <a:gd name="connsiteY8" fmla="*/ 1026126 h 6858000"/>
              <a:gd name="connsiteX9" fmla="*/ 1041597 w 6096000"/>
              <a:gd name="connsiteY9" fmla="*/ 13181 h 6858000"/>
              <a:gd name="connsiteX10" fmla="*/ 0 w 6096000"/>
              <a:gd name="connsiteY10" fmla="*/ 0 h 6858000"/>
              <a:gd name="connsiteX11" fmla="*/ 5160 w 6096000"/>
              <a:gd name="connsiteY11" fmla="*/ 0 h 6858000"/>
              <a:gd name="connsiteX12" fmla="*/ 11173 w 6096000"/>
              <a:gd name="connsiteY12" fmla="*/ 119083 h 6858000"/>
              <a:gd name="connsiteX13" fmla="*/ 2164080 w 6096000"/>
              <a:gd name="connsiteY13" fmla="*/ 2061898 h 6858000"/>
              <a:gd name="connsiteX14" fmla="*/ 4316987 w 6096000"/>
              <a:gd name="connsiteY14" fmla="*/ 119083 h 6858000"/>
              <a:gd name="connsiteX15" fmla="*/ 4323000 w 6096000"/>
              <a:gd name="connsiteY15" fmla="*/ 0 h 6858000"/>
              <a:gd name="connsiteX16" fmla="*/ 6096000 w 6096000"/>
              <a:gd name="connsiteY16" fmla="*/ 0 h 6858000"/>
              <a:gd name="connsiteX17" fmla="*/ 6096000 w 6096000"/>
              <a:gd name="connsiteY17" fmla="*/ 4577926 h 6858000"/>
              <a:gd name="connsiteX18" fmla="*/ 5916457 w 6096000"/>
              <a:gd name="connsiteY18" fmla="*/ 4605327 h 6858000"/>
              <a:gd name="connsiteX19" fmla="*/ 3998402 w 6096000"/>
              <a:gd name="connsiteY19" fmla="*/ 6726810 h 6858000"/>
              <a:gd name="connsiteX20" fmla="*/ 3991778 w 6096000"/>
              <a:gd name="connsiteY20" fmla="*/ 6858000 h 6858000"/>
              <a:gd name="connsiteX21" fmla="*/ 0 w 6096000"/>
              <a:gd name="connsiteY2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096000" h="6858000">
                <a:moveTo>
                  <a:pt x="6096000" y="5752832"/>
                </a:moveTo>
                <a:lnTo>
                  <a:pt x="6096000" y="6858000"/>
                </a:lnTo>
                <a:lnTo>
                  <a:pt x="5148990" y="6858000"/>
                </a:lnTo>
                <a:lnTo>
                  <a:pt x="5149640" y="6845128"/>
                </a:lnTo>
                <a:cubicBezTo>
                  <a:pt x="5201285" y="6336597"/>
                  <a:pt x="5555190" y="5917422"/>
                  <a:pt x="6028867" y="5770093"/>
                </a:cubicBezTo>
                <a:close/>
                <a:moveTo>
                  <a:pt x="1040932" y="0"/>
                </a:moveTo>
                <a:lnTo>
                  <a:pt x="3287228" y="0"/>
                </a:lnTo>
                <a:lnTo>
                  <a:pt x="3286563" y="13181"/>
                </a:lnTo>
                <a:cubicBezTo>
                  <a:pt x="3228782" y="582137"/>
                  <a:pt x="2748281" y="1026126"/>
                  <a:pt x="2164080" y="1026126"/>
                </a:cubicBezTo>
                <a:cubicBezTo>
                  <a:pt x="1579880" y="1026126"/>
                  <a:pt x="1099378" y="582137"/>
                  <a:pt x="1041597" y="13181"/>
                </a:cubicBezTo>
                <a:close/>
                <a:moveTo>
                  <a:pt x="0" y="0"/>
                </a:moveTo>
                <a:lnTo>
                  <a:pt x="5160" y="0"/>
                </a:lnTo>
                <a:lnTo>
                  <a:pt x="11173" y="119083"/>
                </a:lnTo>
                <a:cubicBezTo>
                  <a:pt x="121996" y="1210333"/>
                  <a:pt x="1043591" y="2061898"/>
                  <a:pt x="2164080" y="2061898"/>
                </a:cubicBezTo>
                <a:cubicBezTo>
                  <a:pt x="3284569" y="2061898"/>
                  <a:pt x="4206165" y="1210333"/>
                  <a:pt x="4316987" y="119083"/>
                </a:cubicBezTo>
                <a:lnTo>
                  <a:pt x="4323000" y="0"/>
                </a:lnTo>
                <a:lnTo>
                  <a:pt x="6096000" y="0"/>
                </a:lnTo>
                <a:lnTo>
                  <a:pt x="6096000" y="4577926"/>
                </a:lnTo>
                <a:lnTo>
                  <a:pt x="5916457" y="4605327"/>
                </a:lnTo>
                <a:cubicBezTo>
                  <a:pt x="4893398" y="4814676"/>
                  <a:pt x="4105709" y="5670174"/>
                  <a:pt x="3998402" y="6726810"/>
                </a:cubicBezTo>
                <a:lnTo>
                  <a:pt x="399177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6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EC5E-BD64-4FC9-B1DF-F16FA1F4FB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5507037"/>
          </a:xfrm>
        </p:spPr>
        <p:txBody>
          <a:bodyPr/>
          <a:lstStyle/>
          <a:p>
            <a:r>
              <a:rPr lang="en-CA"/>
              <a:t>This is a slide for general messaging.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7EFE76D6-CB0C-3C47-92E4-99E496070E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0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EC5E-BD64-4FC9-B1DF-F16FA1F4FB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820737"/>
          </a:xfrm>
        </p:spPr>
        <p:txBody>
          <a:bodyPr/>
          <a:lstStyle/>
          <a:p>
            <a:r>
              <a:rPr lang="en-CA"/>
              <a:t>This is a slide for bullet points.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7EFE76D6-CB0C-3C47-92E4-99E496070E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A20AB-98C0-4430-AFEA-3164DD938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1"/>
            <a:ext cx="780415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176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C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5AD488-AAF1-804E-A28D-202122D2E647}"/>
              </a:ext>
            </a:extLst>
          </p:cNvPr>
          <p:cNvSpPr/>
          <p:nvPr userDrawn="1"/>
        </p:nvSpPr>
        <p:spPr>
          <a:xfrm>
            <a:off x="10515600" y="6135624"/>
            <a:ext cx="1444752" cy="566928"/>
          </a:xfrm>
          <a:prstGeom prst="rect">
            <a:avLst/>
          </a:prstGeom>
          <a:solidFill>
            <a:srgbClr val="CCA1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ogo, icon&#10;&#10;Description automatically generated">
            <a:extLst>
              <a:ext uri="{FF2B5EF4-FFF2-40B4-BE49-F238E27FC236}">
                <a16:creationId xmlns:a16="http://schemas.microsoft.com/office/drawing/2014/main" id="{D1A75067-4AE2-44A0-8FE6-AC85CE666B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  <p:pic>
        <p:nvPicPr>
          <p:cNvPr id="7" name="Picture 6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B7B6F1E-8CDB-BB44-8D3C-664669DEEB6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C4B0AF-4CF8-BB4A-A260-78B561447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9"/>
            <a:ext cx="8429625" cy="55070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quote slide…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A8240AAE-3989-4EB0-A661-FC59A51C7059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F4B12-4A1B-42BB-BABA-248398E6EC6F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98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C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5AD488-AAF1-804E-A28D-202122D2E647}"/>
              </a:ext>
            </a:extLst>
          </p:cNvPr>
          <p:cNvSpPr/>
          <p:nvPr userDrawn="1"/>
        </p:nvSpPr>
        <p:spPr>
          <a:xfrm>
            <a:off x="10515600" y="6135624"/>
            <a:ext cx="1444752" cy="566928"/>
          </a:xfrm>
          <a:prstGeom prst="rect">
            <a:avLst/>
          </a:prstGeom>
          <a:solidFill>
            <a:srgbClr val="CCA1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B7B6F1E-8CDB-BB44-8D3C-664669DEEB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C4B0AF-4CF8-BB4A-A260-78B561447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8207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slide for bullet points.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A8240AAE-3989-4EB0-A661-FC59A51C7059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FFE5F57-AF57-4E80-857A-2E3CCB20E5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1"/>
            <a:ext cx="7804150" cy="44958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7C1A052A-66FA-44C0-86C3-B46282B6D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7AEA55-C5AC-4228-B092-FD771C91888E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04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E751A7F-C16A-4A24-9BA8-EB102C97BB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55070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quote slide…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B251F3-1198-F14F-8E46-8F636488CDDF}"/>
              </a:ext>
            </a:extLst>
          </p:cNvPr>
          <p:cNvSpPr/>
          <p:nvPr userDrawn="1"/>
        </p:nvSpPr>
        <p:spPr>
          <a:xfrm>
            <a:off x="10515600" y="6135624"/>
            <a:ext cx="1444752" cy="566928"/>
          </a:xfrm>
          <a:prstGeom prst="rect">
            <a:avLst/>
          </a:prstGeom>
          <a:solidFill>
            <a:srgbClr val="1C1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A9361DC-A674-1C44-8B5B-938CE6B44F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549177A5-8315-47F0-A2ED-B51D47525CFD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14957D76-EA83-4358-AC12-8BC0B3A4A1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FA74AE-EA89-451D-B1AE-C7CD2DCE2556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85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raphic 1">
            <a:extLst>
              <a:ext uri="{FF2B5EF4-FFF2-40B4-BE49-F238E27FC236}">
                <a16:creationId xmlns:a16="http://schemas.microsoft.com/office/drawing/2014/main" id="{DD65B9A3-B0C6-4E3F-A130-A1CEFFC08985}"/>
              </a:ext>
            </a:extLst>
          </p:cNvPr>
          <p:cNvSpPr/>
          <p:nvPr userDrawn="1"/>
        </p:nvSpPr>
        <p:spPr>
          <a:xfrm>
            <a:off x="504825" y="0"/>
            <a:ext cx="11687176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11" name="Graphic 1" hidden="1">
            <a:extLst>
              <a:ext uri="{FF2B5EF4-FFF2-40B4-BE49-F238E27FC236}">
                <a16:creationId xmlns:a16="http://schemas.microsoft.com/office/drawing/2014/main" id="{6EAD640D-ED1E-4ED7-9C0F-121366543B9C}"/>
              </a:ext>
            </a:extLst>
          </p:cNvPr>
          <p:cNvSpPr/>
          <p:nvPr userDrawn="1"/>
        </p:nvSpPr>
        <p:spPr>
          <a:xfrm>
            <a:off x="1245235" y="0"/>
            <a:ext cx="10946765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899076-A2AC-4D0B-AB1C-DEF80B855BB1}"/>
              </a:ext>
            </a:extLst>
          </p:cNvPr>
          <p:cNvGrpSpPr/>
          <p:nvPr userDrawn="1"/>
        </p:nvGrpSpPr>
        <p:grpSpPr>
          <a:xfrm>
            <a:off x="9553947" y="5971071"/>
            <a:ext cx="2228715" cy="468882"/>
            <a:chOff x="9553947" y="5971071"/>
            <a:chExt cx="2228715" cy="468882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A1C10B-8459-438E-BC75-E1ADDC700B2D}"/>
                </a:ext>
              </a:extLst>
            </p:cNvPr>
            <p:cNvSpPr/>
            <p:nvPr userDrawn="1"/>
          </p:nvSpPr>
          <p:spPr>
            <a:xfrm>
              <a:off x="9553947" y="5971071"/>
              <a:ext cx="495814" cy="468267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CA73A08-B1F1-4432-B1F3-C1C9D8563345}"/>
                </a:ext>
              </a:extLst>
            </p:cNvPr>
            <p:cNvSpPr/>
            <p:nvPr userDrawn="1"/>
          </p:nvSpPr>
          <p:spPr>
            <a:xfrm>
              <a:off x="9883265" y="6195104"/>
              <a:ext cx="165883" cy="244846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5950853-E318-41FE-B2BB-B10DD0A0CBBF}"/>
                </a:ext>
              </a:extLst>
            </p:cNvPr>
            <p:cNvSpPr/>
            <p:nvPr userDrawn="1"/>
          </p:nvSpPr>
          <p:spPr>
            <a:xfrm>
              <a:off x="10359492" y="6255092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061DD5F-3405-4FB0-B96A-CE4AF0371DB7}"/>
                </a:ext>
              </a:extLst>
            </p:cNvPr>
            <p:cNvSpPr/>
            <p:nvPr userDrawn="1"/>
          </p:nvSpPr>
          <p:spPr>
            <a:xfrm>
              <a:off x="10545575" y="6183474"/>
              <a:ext cx="129156" cy="252191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E17BB7A-582E-4292-A4D6-88D04885D6F6}"/>
                </a:ext>
              </a:extLst>
            </p:cNvPr>
            <p:cNvSpPr/>
            <p:nvPr userDrawn="1"/>
          </p:nvSpPr>
          <p:spPr>
            <a:xfrm>
              <a:off x="10666161" y="6185311"/>
              <a:ext cx="130380" cy="252190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EC88488-AF3E-4AC7-B014-AAF14D9338F0}"/>
                </a:ext>
              </a:extLst>
            </p:cNvPr>
            <p:cNvSpPr/>
            <p:nvPr userDrawn="1"/>
          </p:nvSpPr>
          <p:spPr>
            <a:xfrm>
              <a:off x="10803275" y="6255092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9578875-ADC3-4C74-977F-AD32F57BE82A}"/>
                </a:ext>
              </a:extLst>
            </p:cNvPr>
            <p:cNvSpPr/>
            <p:nvPr userDrawn="1"/>
          </p:nvSpPr>
          <p:spPr>
            <a:xfrm>
              <a:off x="10983850" y="6185311"/>
              <a:ext cx="158538" cy="250354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234A349-6167-4A7E-AD73-17B5B5BB0932}"/>
                </a:ext>
              </a:extLst>
            </p:cNvPr>
            <p:cNvSpPr/>
            <p:nvPr userDrawn="1"/>
          </p:nvSpPr>
          <p:spPr>
            <a:xfrm>
              <a:off x="11164424" y="6255095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A4075AB-3C8F-4C06-BB2A-187F31E5DADA}"/>
                </a:ext>
              </a:extLst>
            </p:cNvPr>
            <p:cNvSpPr/>
            <p:nvPr userDrawn="1"/>
          </p:nvSpPr>
          <p:spPr>
            <a:xfrm>
              <a:off x="11372543" y="6161441"/>
              <a:ext cx="48969" cy="274228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8BEE7CB-E309-46AE-B582-602F3D253507}"/>
                </a:ext>
              </a:extLst>
            </p:cNvPr>
            <p:cNvSpPr/>
            <p:nvPr userDrawn="1"/>
          </p:nvSpPr>
          <p:spPr>
            <a:xfrm>
              <a:off x="11442937" y="6255095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6D6741C-F50C-4041-8FFF-B3B0A85C6830}"/>
                </a:ext>
              </a:extLst>
            </p:cNvPr>
            <p:cNvSpPr/>
            <p:nvPr userDrawn="1"/>
          </p:nvSpPr>
          <p:spPr>
            <a:xfrm>
              <a:off x="11608209" y="6255092"/>
              <a:ext cx="174453" cy="184858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1130D75-3BB8-4F68-B9AD-E1061B9AA358}"/>
                </a:ext>
              </a:extLst>
            </p:cNvPr>
            <p:cNvSpPr/>
            <p:nvPr userDrawn="1"/>
          </p:nvSpPr>
          <p:spPr>
            <a:xfrm>
              <a:off x="10180759" y="6182864"/>
              <a:ext cx="164046" cy="255864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0653" y="409576"/>
            <a:ext cx="7985647" cy="1647824"/>
          </a:xfrm>
        </p:spPr>
        <p:txBody>
          <a:bodyPr anchor="t" anchorCtr="0">
            <a:normAutofit/>
          </a:bodyPr>
          <a:lstStyle>
            <a:lvl1pPr algn="l">
              <a:defRPr sz="6000" b="1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CA" sz="6000" b="0">
                <a:solidFill>
                  <a:srgbClr val="40454D"/>
                </a:solidFill>
              </a:rPr>
              <a:t>This is a title for a cover slide</a:t>
            </a:r>
            <a:endParaRPr lang="en-US"/>
          </a:p>
        </p:txBody>
      </p:sp>
      <p:sp>
        <p:nvSpPr>
          <p:cNvPr id="26" name="Date">
            <a:extLst>
              <a:ext uri="{FF2B5EF4-FFF2-40B4-BE49-F238E27FC236}">
                <a16:creationId xmlns:a16="http://schemas.microsoft.com/office/drawing/2014/main" id="{111F9058-3E71-49EA-B05F-E43E7771AD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901" y="6073130"/>
            <a:ext cx="1828800" cy="374650"/>
          </a:xfrm>
        </p:spPr>
        <p:txBody>
          <a:bodyPr anchor="b" anchorCtr="0">
            <a:noAutofit/>
          </a:bodyPr>
          <a:lstStyle>
            <a:lvl1pPr>
              <a:buFontTx/>
              <a:buNone/>
              <a:defRPr sz="1400">
                <a:solidFill>
                  <a:schemeClr val="accent3"/>
                </a:solidFill>
              </a:defRPr>
            </a:lvl1pPr>
            <a:lvl2pPr>
              <a:buFontTx/>
              <a:buNone/>
              <a:defRPr sz="1200">
                <a:solidFill>
                  <a:schemeClr val="bg1"/>
                </a:solidFill>
              </a:defRPr>
            </a:lvl2pPr>
            <a:lvl3pPr>
              <a:buFontTx/>
              <a:buNone/>
              <a:defRPr sz="1100">
                <a:solidFill>
                  <a:schemeClr val="bg1"/>
                </a:solidFill>
              </a:defRPr>
            </a:lvl3pPr>
            <a:lvl4pPr>
              <a:buFontTx/>
              <a:buNone/>
              <a:defRPr sz="1050">
                <a:solidFill>
                  <a:schemeClr val="bg1"/>
                </a:solidFill>
              </a:defRPr>
            </a:lvl4pPr>
            <a:lvl5pPr>
              <a:buFontTx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  <a:endParaRPr lang="en-CA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DE0CD78-C1E9-4F5C-A066-C2F59625086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0653" y="2828925"/>
            <a:ext cx="5242448" cy="2298551"/>
          </a:xfrm>
        </p:spPr>
        <p:txBody>
          <a:bodyPr/>
          <a:lstStyle>
            <a:lvl1pPr marL="0" indent="0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0" indent="0">
              <a:buNone/>
            </a:pPr>
            <a:r>
              <a:rPr lang="en-CA">
                <a:solidFill>
                  <a:srgbClr val="40454D"/>
                </a:solidFill>
              </a:rPr>
              <a:t>This is a subhead for a title slide</a:t>
            </a:r>
          </a:p>
        </p:txBody>
      </p:sp>
    </p:spTree>
    <p:extLst>
      <p:ext uri="{BB962C8B-B14F-4D97-AF65-F5344CB8AC3E}">
        <p14:creationId xmlns:p14="http://schemas.microsoft.com/office/powerpoint/2010/main" val="306278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E751A7F-C16A-4A24-9BA8-EB102C97BB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4"/>
            <a:ext cx="8429625" cy="8207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slide for bullet points.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B251F3-1198-F14F-8E46-8F636488CDDF}"/>
              </a:ext>
            </a:extLst>
          </p:cNvPr>
          <p:cNvSpPr/>
          <p:nvPr userDrawn="1"/>
        </p:nvSpPr>
        <p:spPr>
          <a:xfrm>
            <a:off x="10515600" y="6135624"/>
            <a:ext cx="1444752" cy="566928"/>
          </a:xfrm>
          <a:prstGeom prst="rect">
            <a:avLst/>
          </a:prstGeom>
          <a:solidFill>
            <a:srgbClr val="1C1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A9361DC-A674-1C44-8B5B-938CE6B44F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0F7AE9-B6D5-444B-8840-501AFD7BC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1"/>
            <a:ext cx="7804150" cy="44958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7C14D6B-4304-4615-AFBC-02E9C8AF0C54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1DEF1DD3-FB07-4D8B-95C0-9F64FBA5ED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3BC7C9-0573-4505-AE45-6F45A2600EF6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48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uot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E751A7F-C16A-4A24-9BA8-EB102C97BB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5507037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CA"/>
              <a:t>This is a quote slide…</a:t>
            </a:r>
          </a:p>
        </p:txBody>
      </p:sp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14957D76-EA83-4358-AC12-8BC0B3A4A1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88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E751A7F-C16A-4A24-9BA8-EB102C97BB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4"/>
            <a:ext cx="8429625" cy="820736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CA"/>
              <a:t>This is a slide for bullet points.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0F7AE9-B6D5-444B-8840-501AFD7BC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1"/>
            <a:ext cx="7804150" cy="44958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accent3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accent3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accent3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accent3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1DEF1DD3-FB07-4D8B-95C0-9F64FBA5ED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43925" y="0"/>
            <a:ext cx="3648075" cy="273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8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full ble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aphic 3">
            <a:extLst>
              <a:ext uri="{FF2B5EF4-FFF2-40B4-BE49-F238E27FC236}">
                <a16:creationId xmlns:a16="http://schemas.microsoft.com/office/drawing/2014/main" id="{B4BABDD2-8DA9-4388-A898-2ADC71009EDB}"/>
              </a:ext>
            </a:extLst>
          </p:cNvPr>
          <p:cNvGrpSpPr/>
          <p:nvPr userDrawn="1"/>
        </p:nvGrpSpPr>
        <p:grpSpPr>
          <a:xfrm>
            <a:off x="10661827" y="6353330"/>
            <a:ext cx="1163923" cy="246214"/>
            <a:chOff x="4362450" y="3062287"/>
            <a:chExt cx="3467100" cy="733425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1AA40B4-71AC-4B6D-AAFD-0133B7830194}"/>
                </a:ext>
              </a:extLst>
            </p:cNvPr>
            <p:cNvSpPr/>
            <p:nvPr/>
          </p:nvSpPr>
          <p:spPr>
            <a:xfrm>
              <a:off x="4362450" y="3062287"/>
              <a:ext cx="771525" cy="728662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A6E1834-CD1F-4FDB-AA6F-57C3101BFEB5}"/>
                </a:ext>
              </a:extLst>
            </p:cNvPr>
            <p:cNvSpPr/>
            <p:nvPr/>
          </p:nvSpPr>
          <p:spPr>
            <a:xfrm>
              <a:off x="4874894" y="3410901"/>
              <a:ext cx="258127" cy="381000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B9594FF-C535-45B8-9774-0592172DF569}"/>
                </a:ext>
              </a:extLst>
            </p:cNvPr>
            <p:cNvSpPr/>
            <p:nvPr/>
          </p:nvSpPr>
          <p:spPr>
            <a:xfrm>
              <a:off x="5615940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2F0828A-0090-47CE-9288-6D7844D3191F}"/>
                </a:ext>
              </a:extLst>
            </p:cNvPr>
            <p:cNvSpPr/>
            <p:nvPr/>
          </p:nvSpPr>
          <p:spPr>
            <a:xfrm>
              <a:off x="5905500" y="3392804"/>
              <a:ext cx="200977" cy="392430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865BE0-4197-47EE-950D-CD50DCE2F42A}"/>
                </a:ext>
              </a:extLst>
            </p:cNvPr>
            <p:cNvSpPr/>
            <p:nvPr/>
          </p:nvSpPr>
          <p:spPr>
            <a:xfrm>
              <a:off x="6093142" y="3395662"/>
              <a:ext cx="202882" cy="392429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FC35B99-3396-420C-9445-1C85B18678ED}"/>
                </a:ext>
              </a:extLst>
            </p:cNvPr>
            <p:cNvSpPr/>
            <p:nvPr/>
          </p:nvSpPr>
          <p:spPr>
            <a:xfrm>
              <a:off x="6306502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DE6DA95-D3C5-4658-A20A-5A6142CB704C}"/>
                </a:ext>
              </a:extLst>
            </p:cNvPr>
            <p:cNvSpPr/>
            <p:nvPr/>
          </p:nvSpPr>
          <p:spPr>
            <a:xfrm>
              <a:off x="6587490" y="3395662"/>
              <a:ext cx="246697" cy="389572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E42BFF5-CAB7-4CCE-AF78-0C849AB94A0E}"/>
                </a:ext>
              </a:extLst>
            </p:cNvPr>
            <p:cNvSpPr/>
            <p:nvPr/>
          </p:nvSpPr>
          <p:spPr>
            <a:xfrm>
              <a:off x="6868477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A6F85AB-2EDE-4BD1-9DB8-972CDB0C3CBC}"/>
                </a:ext>
              </a:extLst>
            </p:cNvPr>
            <p:cNvSpPr/>
            <p:nvPr/>
          </p:nvSpPr>
          <p:spPr>
            <a:xfrm>
              <a:off x="7192327" y="3358514"/>
              <a:ext cx="76200" cy="426720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2225948-8FD0-4405-B619-862B1CC91FD9}"/>
                </a:ext>
              </a:extLst>
            </p:cNvPr>
            <p:cNvSpPr/>
            <p:nvPr/>
          </p:nvSpPr>
          <p:spPr>
            <a:xfrm>
              <a:off x="7301865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44E108D-6465-456D-9114-F4D9C9C8AF3C}"/>
                </a:ext>
              </a:extLst>
            </p:cNvPr>
            <p:cNvSpPr/>
            <p:nvPr/>
          </p:nvSpPr>
          <p:spPr>
            <a:xfrm>
              <a:off x="7559040" y="3504247"/>
              <a:ext cx="271462" cy="287654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0993B11-C46D-4CD0-86EF-2AC4D0692ABE}"/>
                </a:ext>
              </a:extLst>
            </p:cNvPr>
            <p:cNvSpPr/>
            <p:nvPr/>
          </p:nvSpPr>
          <p:spPr>
            <a:xfrm>
              <a:off x="5337810" y="3391851"/>
              <a:ext cx="255269" cy="398145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354DCA-7C5C-4FAB-A02A-D9768A8B5C37}"/>
              </a:ext>
            </a:extLst>
          </p:cNvPr>
          <p:cNvSpPr/>
          <p:nvPr userDrawn="1"/>
        </p:nvSpPr>
        <p:spPr>
          <a:xfrm rot="16200000">
            <a:off x="7983924" y="2649925"/>
            <a:ext cx="4371976" cy="4044175"/>
          </a:xfrm>
          <a:custGeom>
            <a:avLst/>
            <a:gdLst>
              <a:gd name="connsiteX0" fmla="*/ 2280074 w 2280074"/>
              <a:gd name="connsiteY0" fmla="*/ 2104222 h 2104222"/>
              <a:gd name="connsiteX1" fmla="*/ 1105168 w 2280074"/>
              <a:gd name="connsiteY1" fmla="*/ 2104222 h 2104222"/>
              <a:gd name="connsiteX2" fmla="*/ 1087907 w 2280074"/>
              <a:gd name="connsiteY2" fmla="*/ 2037089 h 2104222"/>
              <a:gd name="connsiteX3" fmla="*/ 12872 w 2280074"/>
              <a:gd name="connsiteY3" fmla="*/ 1157862 h 2104222"/>
              <a:gd name="connsiteX4" fmla="*/ 0 w 2280074"/>
              <a:gd name="connsiteY4" fmla="*/ 1157212 h 2104222"/>
              <a:gd name="connsiteX5" fmla="*/ 0 w 2280074"/>
              <a:gd name="connsiteY5" fmla="*/ 0 h 2104222"/>
              <a:gd name="connsiteX6" fmla="*/ 131190 w 2280074"/>
              <a:gd name="connsiteY6" fmla="*/ 6624 h 2104222"/>
              <a:gd name="connsiteX7" fmla="*/ 2252673 w 2280074"/>
              <a:gd name="connsiteY7" fmla="*/ 1924679 h 2104222"/>
              <a:gd name="connsiteX8" fmla="*/ 2280074 w 2280074"/>
              <a:gd name="connsiteY8" fmla="*/ 2104222 h 2104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0074" h="2104222">
                <a:moveTo>
                  <a:pt x="2280074" y="2104222"/>
                </a:moveTo>
                <a:lnTo>
                  <a:pt x="1105168" y="2104222"/>
                </a:lnTo>
                <a:lnTo>
                  <a:pt x="1087907" y="2037089"/>
                </a:lnTo>
                <a:cubicBezTo>
                  <a:pt x="940578" y="1563412"/>
                  <a:pt x="521403" y="1209507"/>
                  <a:pt x="12872" y="1157862"/>
                </a:cubicBezTo>
                <a:lnTo>
                  <a:pt x="0" y="1157212"/>
                </a:lnTo>
                <a:lnTo>
                  <a:pt x="0" y="0"/>
                </a:lnTo>
                <a:lnTo>
                  <a:pt x="131190" y="6624"/>
                </a:lnTo>
                <a:cubicBezTo>
                  <a:pt x="1187826" y="113931"/>
                  <a:pt x="2043324" y="901620"/>
                  <a:pt x="2252673" y="1924679"/>
                </a:cubicBezTo>
                <a:lnTo>
                  <a:pt x="2280074" y="2104222"/>
                </a:lnTo>
                <a:close/>
              </a:path>
            </a:pathLst>
          </a:custGeom>
          <a:gradFill>
            <a:gsLst>
              <a:gs pos="33000">
                <a:schemeClr val="accent1"/>
              </a:gs>
              <a:gs pos="100000">
                <a:schemeClr val="accent2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F56E81F8-CD25-4E18-8F61-322006777F4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" y="2"/>
            <a:ext cx="12191998" cy="6857999"/>
          </a:xfrm>
          <a:custGeom>
            <a:avLst/>
            <a:gdLst>
              <a:gd name="connsiteX0" fmla="*/ 11551714 w 12191998"/>
              <a:gd name="connsiteY0" fmla="*/ 6521201 h 6857999"/>
              <a:gd name="connsiteX1" fmla="*/ 11580173 w 12191998"/>
              <a:gd name="connsiteY1" fmla="*/ 6549980 h 6857999"/>
              <a:gd name="connsiteX2" fmla="*/ 11551714 w 12191998"/>
              <a:gd name="connsiteY2" fmla="*/ 6578758 h 6857999"/>
              <a:gd name="connsiteX3" fmla="*/ 11523256 w 12191998"/>
              <a:gd name="connsiteY3" fmla="*/ 6549980 h 6857999"/>
              <a:gd name="connsiteX4" fmla="*/ 11551714 w 12191998"/>
              <a:gd name="connsiteY4" fmla="*/ 6521201 h 6857999"/>
              <a:gd name="connsiteX5" fmla="*/ 11131231 w 12191998"/>
              <a:gd name="connsiteY5" fmla="*/ 6521201 h 6857999"/>
              <a:gd name="connsiteX6" fmla="*/ 11159689 w 12191998"/>
              <a:gd name="connsiteY6" fmla="*/ 6549980 h 6857999"/>
              <a:gd name="connsiteX7" fmla="*/ 11131231 w 12191998"/>
              <a:gd name="connsiteY7" fmla="*/ 6578758 h 6857999"/>
              <a:gd name="connsiteX8" fmla="*/ 11102773 w 12191998"/>
              <a:gd name="connsiteY8" fmla="*/ 6549980 h 6857999"/>
              <a:gd name="connsiteX9" fmla="*/ 11131231 w 12191998"/>
              <a:gd name="connsiteY9" fmla="*/ 6521201 h 6857999"/>
              <a:gd name="connsiteX10" fmla="*/ 11780981 w 12191998"/>
              <a:gd name="connsiteY10" fmla="*/ 6519603 h 6857999"/>
              <a:gd name="connsiteX11" fmla="*/ 11804323 w 12191998"/>
              <a:gd name="connsiteY11" fmla="*/ 6541026 h 6857999"/>
              <a:gd name="connsiteX12" fmla="*/ 11755720 w 12191998"/>
              <a:gd name="connsiteY12" fmla="*/ 6541026 h 6857999"/>
              <a:gd name="connsiteX13" fmla="*/ 11780981 w 12191998"/>
              <a:gd name="connsiteY13" fmla="*/ 6519603 h 6857999"/>
              <a:gd name="connsiteX14" fmla="*/ 11428607 w 12191998"/>
              <a:gd name="connsiteY14" fmla="*/ 6517694 h 6857999"/>
              <a:gd name="connsiteX15" fmla="*/ 11428607 w 12191998"/>
              <a:gd name="connsiteY15" fmla="*/ 6518005 h 6857999"/>
              <a:gd name="connsiteX16" fmla="*/ 11428287 w 12191998"/>
              <a:gd name="connsiteY16" fmla="*/ 6518005 h 6857999"/>
              <a:gd name="connsiteX17" fmla="*/ 11614707 w 12191998"/>
              <a:gd name="connsiteY17" fmla="*/ 6503936 h 6857999"/>
              <a:gd name="connsiteX18" fmla="*/ 11614707 w 12191998"/>
              <a:gd name="connsiteY18" fmla="*/ 6596026 h 6857999"/>
              <a:gd name="connsiteX19" fmla="*/ 11634532 w 12191998"/>
              <a:gd name="connsiteY19" fmla="*/ 6596026 h 6857999"/>
              <a:gd name="connsiteX20" fmla="*/ 11634532 w 12191998"/>
              <a:gd name="connsiteY20" fmla="*/ 6503936 h 6857999"/>
              <a:gd name="connsiteX21" fmla="*/ 11697524 w 12191998"/>
              <a:gd name="connsiteY21" fmla="*/ 6501697 h 6857999"/>
              <a:gd name="connsiteX22" fmla="*/ 11648601 w 12191998"/>
              <a:gd name="connsiteY22" fmla="*/ 6549981 h 6857999"/>
              <a:gd name="connsiteX23" fmla="*/ 11696565 w 12191998"/>
              <a:gd name="connsiteY23" fmla="*/ 6597945 h 6857999"/>
              <a:gd name="connsiteX24" fmla="*/ 11731738 w 12191998"/>
              <a:gd name="connsiteY24" fmla="*/ 6584195 h 6857999"/>
              <a:gd name="connsiteX25" fmla="*/ 11720227 w 12191998"/>
              <a:gd name="connsiteY25" fmla="*/ 6568527 h 6857999"/>
              <a:gd name="connsiteX26" fmla="*/ 11696565 w 12191998"/>
              <a:gd name="connsiteY26" fmla="*/ 6578759 h 6857999"/>
              <a:gd name="connsiteX27" fmla="*/ 11669065 w 12191998"/>
              <a:gd name="connsiteY27" fmla="*/ 6549981 h 6857999"/>
              <a:gd name="connsiteX28" fmla="*/ 11696885 w 12191998"/>
              <a:gd name="connsiteY28" fmla="*/ 6521202 h 6857999"/>
              <a:gd name="connsiteX29" fmla="*/ 11719587 w 12191998"/>
              <a:gd name="connsiteY29" fmla="*/ 6530795 h 6857999"/>
              <a:gd name="connsiteX30" fmla="*/ 11731418 w 12191998"/>
              <a:gd name="connsiteY30" fmla="*/ 6515127 h 6857999"/>
              <a:gd name="connsiteX31" fmla="*/ 11697524 w 12191998"/>
              <a:gd name="connsiteY31" fmla="*/ 6501697 h 6857999"/>
              <a:gd name="connsiteX32" fmla="*/ 11363376 w 12191998"/>
              <a:gd name="connsiteY32" fmla="*/ 6501697 h 6857999"/>
              <a:gd name="connsiteX33" fmla="*/ 11314453 w 12191998"/>
              <a:gd name="connsiteY33" fmla="*/ 6549981 h 6857999"/>
              <a:gd name="connsiteX34" fmla="*/ 11362417 w 12191998"/>
              <a:gd name="connsiteY34" fmla="*/ 6597945 h 6857999"/>
              <a:gd name="connsiteX35" fmla="*/ 11397590 w 12191998"/>
              <a:gd name="connsiteY35" fmla="*/ 6584195 h 6857999"/>
              <a:gd name="connsiteX36" fmla="*/ 11386079 w 12191998"/>
              <a:gd name="connsiteY36" fmla="*/ 6568527 h 6857999"/>
              <a:gd name="connsiteX37" fmla="*/ 11362417 w 12191998"/>
              <a:gd name="connsiteY37" fmla="*/ 6578759 h 6857999"/>
              <a:gd name="connsiteX38" fmla="*/ 11334917 w 12191998"/>
              <a:gd name="connsiteY38" fmla="*/ 6549981 h 6857999"/>
              <a:gd name="connsiteX39" fmla="*/ 11362736 w 12191998"/>
              <a:gd name="connsiteY39" fmla="*/ 6521202 h 6857999"/>
              <a:gd name="connsiteX40" fmla="*/ 11385439 w 12191998"/>
              <a:gd name="connsiteY40" fmla="*/ 6530795 h 6857999"/>
              <a:gd name="connsiteX41" fmla="*/ 11397270 w 12191998"/>
              <a:gd name="connsiteY41" fmla="*/ 6515127 h 6857999"/>
              <a:gd name="connsiteX42" fmla="*/ 11363376 w 12191998"/>
              <a:gd name="connsiteY42" fmla="*/ 6501697 h 6857999"/>
              <a:gd name="connsiteX43" fmla="*/ 11781301 w 12191998"/>
              <a:gd name="connsiteY43" fmla="*/ 6501696 h 6857999"/>
              <a:gd name="connsiteX44" fmla="*/ 11734936 w 12191998"/>
              <a:gd name="connsiteY44" fmla="*/ 6550300 h 6857999"/>
              <a:gd name="connsiteX45" fmla="*/ 11782900 w 12191998"/>
              <a:gd name="connsiteY45" fmla="*/ 6598264 h 6857999"/>
              <a:gd name="connsiteX46" fmla="*/ 11819672 w 12191998"/>
              <a:gd name="connsiteY46" fmla="*/ 6583874 h 6857999"/>
              <a:gd name="connsiteX47" fmla="*/ 11810399 w 12191998"/>
              <a:gd name="connsiteY47" fmla="*/ 6567886 h 6857999"/>
              <a:gd name="connsiteX48" fmla="*/ 11782900 w 12191998"/>
              <a:gd name="connsiteY48" fmla="*/ 6579718 h 6857999"/>
              <a:gd name="connsiteX49" fmla="*/ 11755401 w 12191998"/>
              <a:gd name="connsiteY49" fmla="*/ 6556375 h 6857999"/>
              <a:gd name="connsiteX50" fmla="*/ 11755401 w 12191998"/>
              <a:gd name="connsiteY50" fmla="*/ 6556055 h 6857999"/>
              <a:gd name="connsiteX51" fmla="*/ 11826067 w 12191998"/>
              <a:gd name="connsiteY51" fmla="*/ 6556055 h 6857999"/>
              <a:gd name="connsiteX52" fmla="*/ 11826067 w 12191998"/>
              <a:gd name="connsiteY52" fmla="*/ 6550300 h 6857999"/>
              <a:gd name="connsiteX53" fmla="*/ 11781301 w 12191998"/>
              <a:gd name="connsiteY53" fmla="*/ 6501696 h 6857999"/>
              <a:gd name="connsiteX54" fmla="*/ 11551714 w 12191998"/>
              <a:gd name="connsiteY54" fmla="*/ 6501696 h 6857999"/>
              <a:gd name="connsiteX55" fmla="*/ 11503111 w 12191998"/>
              <a:gd name="connsiteY55" fmla="*/ 6549980 h 6857999"/>
              <a:gd name="connsiteX56" fmla="*/ 11551714 w 12191998"/>
              <a:gd name="connsiteY56" fmla="*/ 6598264 h 6857999"/>
              <a:gd name="connsiteX57" fmla="*/ 11600317 w 12191998"/>
              <a:gd name="connsiteY57" fmla="*/ 6549980 h 6857999"/>
              <a:gd name="connsiteX58" fmla="*/ 11551714 w 12191998"/>
              <a:gd name="connsiteY58" fmla="*/ 6501696 h 6857999"/>
              <a:gd name="connsiteX59" fmla="*/ 11131231 w 12191998"/>
              <a:gd name="connsiteY59" fmla="*/ 6501696 h 6857999"/>
              <a:gd name="connsiteX60" fmla="*/ 11082628 w 12191998"/>
              <a:gd name="connsiteY60" fmla="*/ 6549980 h 6857999"/>
              <a:gd name="connsiteX61" fmla="*/ 11131231 w 12191998"/>
              <a:gd name="connsiteY61" fmla="*/ 6598264 h 6857999"/>
              <a:gd name="connsiteX62" fmla="*/ 11179834 w 12191998"/>
              <a:gd name="connsiteY62" fmla="*/ 6549980 h 6857999"/>
              <a:gd name="connsiteX63" fmla="*/ 11131231 w 12191998"/>
              <a:gd name="connsiteY63" fmla="*/ 6501696 h 6857999"/>
              <a:gd name="connsiteX64" fmla="*/ 10920510 w 12191998"/>
              <a:gd name="connsiteY64" fmla="*/ 6470360 h 6857999"/>
              <a:gd name="connsiteX65" fmla="*/ 10833855 w 12191998"/>
              <a:gd name="connsiteY65" fmla="*/ 6593787 h 6857999"/>
              <a:gd name="connsiteX66" fmla="*/ 10833855 w 12191998"/>
              <a:gd name="connsiteY66" fmla="*/ 6598263 h 6857999"/>
              <a:gd name="connsiteX67" fmla="*/ 10871587 w 12191998"/>
              <a:gd name="connsiteY67" fmla="*/ 6598263 h 6857999"/>
              <a:gd name="connsiteX68" fmla="*/ 10871587 w 12191998"/>
              <a:gd name="connsiteY68" fmla="*/ 6593787 h 6857999"/>
              <a:gd name="connsiteX69" fmla="*/ 10920510 w 12191998"/>
              <a:gd name="connsiteY69" fmla="*/ 6511609 h 6857999"/>
              <a:gd name="connsiteX70" fmla="*/ 11408782 w 12191998"/>
              <a:gd name="connsiteY70" fmla="*/ 6465244 h 6857999"/>
              <a:gd name="connsiteX71" fmla="*/ 11408782 w 12191998"/>
              <a:gd name="connsiteY71" fmla="*/ 6596026 h 6857999"/>
              <a:gd name="connsiteX72" fmla="*/ 11428607 w 12191998"/>
              <a:gd name="connsiteY72" fmla="*/ 6596026 h 6857999"/>
              <a:gd name="connsiteX73" fmla="*/ 11428607 w 12191998"/>
              <a:gd name="connsiteY73" fmla="*/ 6552538 h 6857999"/>
              <a:gd name="connsiteX74" fmla="*/ 11452269 w 12191998"/>
              <a:gd name="connsiteY74" fmla="*/ 6520563 h 6857999"/>
              <a:gd name="connsiteX75" fmla="*/ 11471454 w 12191998"/>
              <a:gd name="connsiteY75" fmla="*/ 6542946 h 6857999"/>
              <a:gd name="connsiteX76" fmla="*/ 11471454 w 12191998"/>
              <a:gd name="connsiteY76" fmla="*/ 6596026 h 6857999"/>
              <a:gd name="connsiteX77" fmla="*/ 11491599 w 12191998"/>
              <a:gd name="connsiteY77" fmla="*/ 6596026 h 6857999"/>
              <a:gd name="connsiteX78" fmla="*/ 11491599 w 12191998"/>
              <a:gd name="connsiteY78" fmla="*/ 6540388 h 6857999"/>
              <a:gd name="connsiteX79" fmla="*/ 11458025 w 12191998"/>
              <a:gd name="connsiteY79" fmla="*/ 6501697 h 6857999"/>
              <a:gd name="connsiteX80" fmla="*/ 11440998 w 12191998"/>
              <a:gd name="connsiteY80" fmla="*/ 6505654 h 6857999"/>
              <a:gd name="connsiteX81" fmla="*/ 11428607 w 12191998"/>
              <a:gd name="connsiteY81" fmla="*/ 6517694 h 6857999"/>
              <a:gd name="connsiteX82" fmla="*/ 11428607 w 12191998"/>
              <a:gd name="connsiteY82" fmla="*/ 6465244 h 6857999"/>
              <a:gd name="connsiteX83" fmla="*/ 11231316 w 12191998"/>
              <a:gd name="connsiteY83" fmla="*/ 6464285 h 6857999"/>
              <a:gd name="connsiteX84" fmla="*/ 11199980 w 12191998"/>
              <a:gd name="connsiteY84" fmla="*/ 6498180 h 6857999"/>
              <a:gd name="connsiteX85" fmla="*/ 11199980 w 12191998"/>
              <a:gd name="connsiteY85" fmla="*/ 6503935 h 6857999"/>
              <a:gd name="connsiteX86" fmla="*/ 11179835 w 12191998"/>
              <a:gd name="connsiteY86" fmla="*/ 6503935 h 6857999"/>
              <a:gd name="connsiteX87" fmla="*/ 11179835 w 12191998"/>
              <a:gd name="connsiteY87" fmla="*/ 6520882 h 6857999"/>
              <a:gd name="connsiteX88" fmla="*/ 11199980 w 12191998"/>
              <a:gd name="connsiteY88" fmla="*/ 6520882 h 6857999"/>
              <a:gd name="connsiteX89" fmla="*/ 11199980 w 12191998"/>
              <a:gd name="connsiteY89" fmla="*/ 6596025 h 6857999"/>
              <a:gd name="connsiteX90" fmla="*/ 11219805 w 12191998"/>
              <a:gd name="connsiteY90" fmla="*/ 6596025 h 6857999"/>
              <a:gd name="connsiteX91" fmla="*/ 11219805 w 12191998"/>
              <a:gd name="connsiteY91" fmla="*/ 6521202 h 6857999"/>
              <a:gd name="connsiteX92" fmla="*/ 11246345 w 12191998"/>
              <a:gd name="connsiteY92" fmla="*/ 6521202 h 6857999"/>
              <a:gd name="connsiteX93" fmla="*/ 11246345 w 12191998"/>
              <a:gd name="connsiteY93" fmla="*/ 6520882 h 6857999"/>
              <a:gd name="connsiteX94" fmla="*/ 11266809 w 12191998"/>
              <a:gd name="connsiteY94" fmla="*/ 6520882 h 6857999"/>
              <a:gd name="connsiteX95" fmla="*/ 11266809 w 12191998"/>
              <a:gd name="connsiteY95" fmla="*/ 6569166 h 6857999"/>
              <a:gd name="connsiteX96" fmla="*/ 11293029 w 12191998"/>
              <a:gd name="connsiteY96" fmla="*/ 6596985 h 6857999"/>
              <a:gd name="connsiteX97" fmla="*/ 11310616 w 12191998"/>
              <a:gd name="connsiteY97" fmla="*/ 6594427 h 6857999"/>
              <a:gd name="connsiteX98" fmla="*/ 11310616 w 12191998"/>
              <a:gd name="connsiteY98" fmla="*/ 6576200 h 6857999"/>
              <a:gd name="connsiteX99" fmla="*/ 11296547 w 12191998"/>
              <a:gd name="connsiteY99" fmla="*/ 6577799 h 6857999"/>
              <a:gd name="connsiteX100" fmla="*/ 11286634 w 12191998"/>
              <a:gd name="connsiteY100" fmla="*/ 6568206 h 6857999"/>
              <a:gd name="connsiteX101" fmla="*/ 11286634 w 12191998"/>
              <a:gd name="connsiteY101" fmla="*/ 6521202 h 6857999"/>
              <a:gd name="connsiteX102" fmla="*/ 11310936 w 12191998"/>
              <a:gd name="connsiteY102" fmla="*/ 6521202 h 6857999"/>
              <a:gd name="connsiteX103" fmla="*/ 11310936 w 12191998"/>
              <a:gd name="connsiteY103" fmla="*/ 6504255 h 6857999"/>
              <a:gd name="connsiteX104" fmla="*/ 11286634 w 12191998"/>
              <a:gd name="connsiteY104" fmla="*/ 6504255 h 6857999"/>
              <a:gd name="connsiteX105" fmla="*/ 11286634 w 12191998"/>
              <a:gd name="connsiteY105" fmla="*/ 6465244 h 6857999"/>
              <a:gd name="connsiteX106" fmla="*/ 11266809 w 12191998"/>
              <a:gd name="connsiteY106" fmla="*/ 6465244 h 6857999"/>
              <a:gd name="connsiteX107" fmla="*/ 11266809 w 12191998"/>
              <a:gd name="connsiteY107" fmla="*/ 6503935 h 6857999"/>
              <a:gd name="connsiteX108" fmla="*/ 11242827 w 12191998"/>
              <a:gd name="connsiteY108" fmla="*/ 6503935 h 6857999"/>
              <a:gd name="connsiteX109" fmla="*/ 11242827 w 12191998"/>
              <a:gd name="connsiteY109" fmla="*/ 6504255 h 6857999"/>
              <a:gd name="connsiteX110" fmla="*/ 11219805 w 12191998"/>
              <a:gd name="connsiteY110" fmla="*/ 6504255 h 6857999"/>
              <a:gd name="connsiteX111" fmla="*/ 11219805 w 12191998"/>
              <a:gd name="connsiteY111" fmla="*/ 6499778 h 6857999"/>
              <a:gd name="connsiteX112" fmla="*/ 11234514 w 12191998"/>
              <a:gd name="connsiteY112" fmla="*/ 6482831 h 6857999"/>
              <a:gd name="connsiteX113" fmla="*/ 11247304 w 12191998"/>
              <a:gd name="connsiteY113" fmla="*/ 6484430 h 6857999"/>
              <a:gd name="connsiteX114" fmla="*/ 11247304 w 12191998"/>
              <a:gd name="connsiteY114" fmla="*/ 6465884 h 6857999"/>
              <a:gd name="connsiteX115" fmla="*/ 11231316 w 12191998"/>
              <a:gd name="connsiteY115" fmla="*/ 6464285 h 6857999"/>
              <a:gd name="connsiteX116" fmla="*/ 11031786 w 12191998"/>
              <a:gd name="connsiteY116" fmla="*/ 6463965 h 6857999"/>
              <a:gd name="connsiteX117" fmla="*/ 10990857 w 12191998"/>
              <a:gd name="connsiteY117" fmla="*/ 6501057 h 6857999"/>
              <a:gd name="connsiteX118" fmla="*/ 11027949 w 12191998"/>
              <a:gd name="connsiteY118" fmla="*/ 6540068 h 6857999"/>
              <a:gd name="connsiteX119" fmla="*/ 11053210 w 12191998"/>
              <a:gd name="connsiteY119" fmla="*/ 6560532 h 6857999"/>
              <a:gd name="connsiteX120" fmla="*/ 11033065 w 12191998"/>
              <a:gd name="connsiteY120" fmla="*/ 6576840 h 6857999"/>
              <a:gd name="connsiteX121" fmla="*/ 11008444 w 12191998"/>
              <a:gd name="connsiteY121" fmla="*/ 6557974 h 6857999"/>
              <a:gd name="connsiteX122" fmla="*/ 11008124 w 12191998"/>
              <a:gd name="connsiteY122" fmla="*/ 6557335 h 6857999"/>
              <a:gd name="connsiteX123" fmla="*/ 10989258 w 12191998"/>
              <a:gd name="connsiteY123" fmla="*/ 6565648 h 6857999"/>
              <a:gd name="connsiteX124" fmla="*/ 10989258 w 12191998"/>
              <a:gd name="connsiteY124" fmla="*/ 6565968 h 6857999"/>
              <a:gd name="connsiteX125" fmla="*/ 11032426 w 12191998"/>
              <a:gd name="connsiteY125" fmla="*/ 6597624 h 6857999"/>
              <a:gd name="connsiteX126" fmla="*/ 11073035 w 12191998"/>
              <a:gd name="connsiteY126" fmla="*/ 6560852 h 6857999"/>
              <a:gd name="connsiteX127" fmla="*/ 11036262 w 12191998"/>
              <a:gd name="connsiteY127" fmla="*/ 6521842 h 6857999"/>
              <a:gd name="connsiteX128" fmla="*/ 11011002 w 12191998"/>
              <a:gd name="connsiteY128" fmla="*/ 6501377 h 6857999"/>
              <a:gd name="connsiteX129" fmla="*/ 11031146 w 12191998"/>
              <a:gd name="connsiteY129" fmla="*/ 6485069 h 6857999"/>
              <a:gd name="connsiteX130" fmla="*/ 11055768 w 12191998"/>
              <a:gd name="connsiteY130" fmla="*/ 6503935 h 6857999"/>
              <a:gd name="connsiteX131" fmla="*/ 11056088 w 12191998"/>
              <a:gd name="connsiteY131" fmla="*/ 6504575 h 6857999"/>
              <a:gd name="connsiteX132" fmla="*/ 11074953 w 12191998"/>
              <a:gd name="connsiteY132" fmla="*/ 6496261 h 6857999"/>
              <a:gd name="connsiteX133" fmla="*/ 11074953 w 12191998"/>
              <a:gd name="connsiteY133" fmla="*/ 6495621 h 6857999"/>
              <a:gd name="connsiteX134" fmla="*/ 11031786 w 12191998"/>
              <a:gd name="connsiteY134" fmla="*/ 6463965 h 6857999"/>
              <a:gd name="connsiteX135" fmla="*/ 11624620 w 12191998"/>
              <a:gd name="connsiteY135" fmla="*/ 6452774 h 6857999"/>
              <a:gd name="connsiteX136" fmla="*/ 11611829 w 12191998"/>
              <a:gd name="connsiteY136" fmla="*/ 6465565 h 6857999"/>
              <a:gd name="connsiteX137" fmla="*/ 11624620 w 12191998"/>
              <a:gd name="connsiteY137" fmla="*/ 6478355 h 6857999"/>
              <a:gd name="connsiteX138" fmla="*/ 11637410 w 12191998"/>
              <a:gd name="connsiteY138" fmla="*/ 6465565 h 6857999"/>
              <a:gd name="connsiteX139" fmla="*/ 11624620 w 12191998"/>
              <a:gd name="connsiteY139" fmla="*/ 6452774 h 6857999"/>
              <a:gd name="connsiteX140" fmla="*/ 10920830 w 12191998"/>
              <a:gd name="connsiteY140" fmla="*/ 6353329 h 6857999"/>
              <a:gd name="connsiteX141" fmla="*/ 10797403 w 12191998"/>
              <a:gd name="connsiteY141" fmla="*/ 6471000 h 6857999"/>
              <a:gd name="connsiteX142" fmla="*/ 10782054 w 12191998"/>
              <a:gd name="connsiteY142" fmla="*/ 6497540 h 6857999"/>
              <a:gd name="connsiteX143" fmla="*/ 10741445 w 12191998"/>
              <a:gd name="connsiteY143" fmla="*/ 6546463 h 6857999"/>
              <a:gd name="connsiteX144" fmla="*/ 10661825 w 12191998"/>
              <a:gd name="connsiteY144" fmla="*/ 6560213 h 6857999"/>
              <a:gd name="connsiteX145" fmla="*/ 10661825 w 12191998"/>
              <a:gd name="connsiteY145" fmla="*/ 6597945 h 6857999"/>
              <a:gd name="connsiteX146" fmla="*/ 10760950 w 12191998"/>
              <a:gd name="connsiteY146" fmla="*/ 6578439 h 6857999"/>
              <a:gd name="connsiteX147" fmla="*/ 10814030 w 12191998"/>
              <a:gd name="connsiteY147" fmla="*/ 6517365 h 6857999"/>
              <a:gd name="connsiteX148" fmla="*/ 10830338 w 12191998"/>
              <a:gd name="connsiteY148" fmla="*/ 6489546 h 6857999"/>
              <a:gd name="connsiteX149" fmla="*/ 10920830 w 12191998"/>
              <a:gd name="connsiteY149" fmla="*/ 6393619 h 6857999"/>
              <a:gd name="connsiteX150" fmla="*/ 12191998 w 12191998"/>
              <a:gd name="connsiteY150" fmla="*/ 4738872 h 6857999"/>
              <a:gd name="connsiteX151" fmla="*/ 12191998 w 12191998"/>
              <a:gd name="connsiteY151" fmla="*/ 6857999 h 6857999"/>
              <a:gd name="connsiteX152" fmla="*/ 10371907 w 12191998"/>
              <a:gd name="connsiteY152" fmla="*/ 6857999 h 6857999"/>
              <a:gd name="connsiteX153" fmla="*/ 10373156 w 12191998"/>
              <a:gd name="connsiteY153" fmla="*/ 6833318 h 6857999"/>
              <a:gd name="connsiteX154" fmla="*/ 12062972 w 12191998"/>
              <a:gd name="connsiteY154" fmla="*/ 4771969 h 6857999"/>
              <a:gd name="connsiteX155" fmla="*/ 0 w 12191998"/>
              <a:gd name="connsiteY155" fmla="*/ 0 h 6857999"/>
              <a:gd name="connsiteX156" fmla="*/ 12191998 w 12191998"/>
              <a:gd name="connsiteY156" fmla="*/ 0 h 6857999"/>
              <a:gd name="connsiteX157" fmla="*/ 12191998 w 12191998"/>
              <a:gd name="connsiteY157" fmla="*/ 2486025 h 6857999"/>
              <a:gd name="connsiteX158" fmla="*/ 11846928 w 12191998"/>
              <a:gd name="connsiteY158" fmla="*/ 2538565 h 6857999"/>
              <a:gd name="connsiteX159" fmla="*/ 8160554 w 12191998"/>
              <a:gd name="connsiteY159" fmla="*/ 6606447 h 6857999"/>
              <a:gd name="connsiteX160" fmla="*/ 8147823 w 12191998"/>
              <a:gd name="connsiteY160" fmla="*/ 6857999 h 6857999"/>
              <a:gd name="connsiteX161" fmla="*/ 0 w 12191998"/>
              <a:gd name="connsiteY161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12191998" h="6857999">
                <a:moveTo>
                  <a:pt x="11551714" y="6521201"/>
                </a:moveTo>
                <a:cubicBezTo>
                  <a:pt x="11568342" y="6521201"/>
                  <a:pt x="11580173" y="6533033"/>
                  <a:pt x="11580173" y="6549980"/>
                </a:cubicBezTo>
                <a:cubicBezTo>
                  <a:pt x="11580173" y="6566927"/>
                  <a:pt x="11568342" y="6578758"/>
                  <a:pt x="11551714" y="6578758"/>
                </a:cubicBezTo>
                <a:cubicBezTo>
                  <a:pt x="11535087" y="6578758"/>
                  <a:pt x="11523256" y="6566927"/>
                  <a:pt x="11523256" y="6549980"/>
                </a:cubicBezTo>
                <a:cubicBezTo>
                  <a:pt x="11523256" y="6533033"/>
                  <a:pt x="11535087" y="6521201"/>
                  <a:pt x="11551714" y="6521201"/>
                </a:cubicBezTo>
                <a:close/>
                <a:moveTo>
                  <a:pt x="11131231" y="6521201"/>
                </a:moveTo>
                <a:cubicBezTo>
                  <a:pt x="11147859" y="6521201"/>
                  <a:pt x="11159689" y="6533033"/>
                  <a:pt x="11159689" y="6549980"/>
                </a:cubicBezTo>
                <a:cubicBezTo>
                  <a:pt x="11159689" y="6566927"/>
                  <a:pt x="11147859" y="6578758"/>
                  <a:pt x="11131231" y="6578758"/>
                </a:cubicBezTo>
                <a:cubicBezTo>
                  <a:pt x="11114604" y="6578758"/>
                  <a:pt x="11102773" y="6566927"/>
                  <a:pt x="11102773" y="6549980"/>
                </a:cubicBezTo>
                <a:cubicBezTo>
                  <a:pt x="11102773" y="6533033"/>
                  <a:pt x="11114604" y="6521201"/>
                  <a:pt x="11131231" y="6521201"/>
                </a:cubicBezTo>
                <a:close/>
                <a:moveTo>
                  <a:pt x="11780981" y="6519603"/>
                </a:moveTo>
                <a:cubicBezTo>
                  <a:pt x="11795051" y="6519603"/>
                  <a:pt x="11803044" y="6528236"/>
                  <a:pt x="11804323" y="6541026"/>
                </a:cubicBezTo>
                <a:lnTo>
                  <a:pt x="11755720" y="6541026"/>
                </a:lnTo>
                <a:cubicBezTo>
                  <a:pt x="11757959" y="6527597"/>
                  <a:pt x="11766592" y="6519603"/>
                  <a:pt x="11780981" y="6519603"/>
                </a:cubicBezTo>
                <a:close/>
                <a:moveTo>
                  <a:pt x="11428607" y="6517694"/>
                </a:moveTo>
                <a:lnTo>
                  <a:pt x="11428607" y="6518005"/>
                </a:lnTo>
                <a:lnTo>
                  <a:pt x="11428287" y="6518005"/>
                </a:lnTo>
                <a:close/>
                <a:moveTo>
                  <a:pt x="11614707" y="6503936"/>
                </a:moveTo>
                <a:lnTo>
                  <a:pt x="11614707" y="6596026"/>
                </a:lnTo>
                <a:lnTo>
                  <a:pt x="11634532" y="6596026"/>
                </a:lnTo>
                <a:lnTo>
                  <a:pt x="11634532" y="6503936"/>
                </a:lnTo>
                <a:close/>
                <a:moveTo>
                  <a:pt x="11697524" y="6501697"/>
                </a:moveTo>
                <a:cubicBezTo>
                  <a:pt x="11668746" y="6501697"/>
                  <a:pt x="11648921" y="6521842"/>
                  <a:pt x="11648601" y="6549981"/>
                </a:cubicBezTo>
                <a:cubicBezTo>
                  <a:pt x="11648601" y="6578439"/>
                  <a:pt x="11668106" y="6597945"/>
                  <a:pt x="11696565" y="6597945"/>
                </a:cubicBezTo>
                <a:cubicBezTo>
                  <a:pt x="11710634" y="6597945"/>
                  <a:pt x="11722785" y="6593148"/>
                  <a:pt x="11731738" y="6584195"/>
                </a:cubicBezTo>
                <a:lnTo>
                  <a:pt x="11720227" y="6568527"/>
                </a:lnTo>
                <a:cubicBezTo>
                  <a:pt x="11713192" y="6575242"/>
                  <a:pt x="11705198" y="6578759"/>
                  <a:pt x="11696565" y="6578759"/>
                </a:cubicBezTo>
                <a:cubicBezTo>
                  <a:pt x="11680577" y="6578759"/>
                  <a:pt x="11669065" y="6566928"/>
                  <a:pt x="11669065" y="6549981"/>
                </a:cubicBezTo>
                <a:cubicBezTo>
                  <a:pt x="11669065" y="6533034"/>
                  <a:pt x="11680257" y="6521202"/>
                  <a:pt x="11696885" y="6521202"/>
                </a:cubicBezTo>
                <a:cubicBezTo>
                  <a:pt x="11705198" y="6521202"/>
                  <a:pt x="11712553" y="6524400"/>
                  <a:pt x="11719587" y="6530795"/>
                </a:cubicBezTo>
                <a:lnTo>
                  <a:pt x="11731418" y="6515127"/>
                </a:lnTo>
                <a:cubicBezTo>
                  <a:pt x="11722785" y="6506174"/>
                  <a:pt x="11711274" y="6501697"/>
                  <a:pt x="11697524" y="6501697"/>
                </a:cubicBezTo>
                <a:close/>
                <a:moveTo>
                  <a:pt x="11363376" y="6501697"/>
                </a:moveTo>
                <a:cubicBezTo>
                  <a:pt x="11334598" y="6501697"/>
                  <a:pt x="11314773" y="6521842"/>
                  <a:pt x="11314453" y="6549981"/>
                </a:cubicBezTo>
                <a:cubicBezTo>
                  <a:pt x="11314453" y="6578439"/>
                  <a:pt x="11333958" y="6597945"/>
                  <a:pt x="11362417" y="6597945"/>
                </a:cubicBezTo>
                <a:cubicBezTo>
                  <a:pt x="11376486" y="6597945"/>
                  <a:pt x="11388637" y="6593148"/>
                  <a:pt x="11397590" y="6584195"/>
                </a:cubicBezTo>
                <a:lnTo>
                  <a:pt x="11386079" y="6568527"/>
                </a:lnTo>
                <a:cubicBezTo>
                  <a:pt x="11379044" y="6575242"/>
                  <a:pt x="11371050" y="6578759"/>
                  <a:pt x="11362417" y="6578759"/>
                </a:cubicBezTo>
                <a:cubicBezTo>
                  <a:pt x="11346429" y="6578759"/>
                  <a:pt x="11334917" y="6566928"/>
                  <a:pt x="11334917" y="6549981"/>
                </a:cubicBezTo>
                <a:cubicBezTo>
                  <a:pt x="11334917" y="6533034"/>
                  <a:pt x="11346109" y="6521202"/>
                  <a:pt x="11362736" y="6521202"/>
                </a:cubicBezTo>
                <a:cubicBezTo>
                  <a:pt x="11371050" y="6521202"/>
                  <a:pt x="11378405" y="6524400"/>
                  <a:pt x="11385439" y="6530795"/>
                </a:cubicBezTo>
                <a:lnTo>
                  <a:pt x="11397270" y="6515127"/>
                </a:lnTo>
                <a:cubicBezTo>
                  <a:pt x="11388637" y="6506174"/>
                  <a:pt x="11377126" y="6501697"/>
                  <a:pt x="11363376" y="6501697"/>
                </a:cubicBezTo>
                <a:close/>
                <a:moveTo>
                  <a:pt x="11781301" y="6501696"/>
                </a:moveTo>
                <a:cubicBezTo>
                  <a:pt x="11752842" y="6501696"/>
                  <a:pt x="11734936" y="6523440"/>
                  <a:pt x="11734936" y="6550300"/>
                </a:cubicBezTo>
                <a:cubicBezTo>
                  <a:pt x="11734936" y="6578758"/>
                  <a:pt x="11753482" y="6598264"/>
                  <a:pt x="11782900" y="6598264"/>
                </a:cubicBezTo>
                <a:cubicBezTo>
                  <a:pt x="11800167" y="6598264"/>
                  <a:pt x="11811998" y="6591229"/>
                  <a:pt x="11819672" y="6583874"/>
                </a:cubicBezTo>
                <a:lnTo>
                  <a:pt x="11810399" y="6567886"/>
                </a:lnTo>
                <a:cubicBezTo>
                  <a:pt x="11804004" y="6574281"/>
                  <a:pt x="11795051" y="6579718"/>
                  <a:pt x="11782900" y="6579718"/>
                </a:cubicBezTo>
                <a:cubicBezTo>
                  <a:pt x="11769790" y="6579718"/>
                  <a:pt x="11757319" y="6572043"/>
                  <a:pt x="11755401" y="6556375"/>
                </a:cubicBezTo>
                <a:lnTo>
                  <a:pt x="11755401" y="6556055"/>
                </a:lnTo>
                <a:lnTo>
                  <a:pt x="11826067" y="6556055"/>
                </a:lnTo>
                <a:lnTo>
                  <a:pt x="11826067" y="6550300"/>
                </a:lnTo>
                <a:cubicBezTo>
                  <a:pt x="11826067" y="6521841"/>
                  <a:pt x="11809759" y="6501696"/>
                  <a:pt x="11781301" y="6501696"/>
                </a:cubicBezTo>
                <a:close/>
                <a:moveTo>
                  <a:pt x="11551714" y="6501696"/>
                </a:moveTo>
                <a:cubicBezTo>
                  <a:pt x="11523895" y="6501696"/>
                  <a:pt x="11503111" y="6521841"/>
                  <a:pt x="11503111" y="6549980"/>
                </a:cubicBezTo>
                <a:cubicBezTo>
                  <a:pt x="11503111" y="6578119"/>
                  <a:pt x="11523895" y="6598264"/>
                  <a:pt x="11551714" y="6598264"/>
                </a:cubicBezTo>
                <a:cubicBezTo>
                  <a:pt x="11579533" y="6598264"/>
                  <a:pt x="11600317" y="6578119"/>
                  <a:pt x="11600317" y="6549980"/>
                </a:cubicBezTo>
                <a:cubicBezTo>
                  <a:pt x="11600317" y="6521841"/>
                  <a:pt x="11579533" y="6501696"/>
                  <a:pt x="11551714" y="6501696"/>
                </a:cubicBezTo>
                <a:close/>
                <a:moveTo>
                  <a:pt x="11131231" y="6501696"/>
                </a:moveTo>
                <a:cubicBezTo>
                  <a:pt x="11103412" y="6501696"/>
                  <a:pt x="11082628" y="6521841"/>
                  <a:pt x="11082628" y="6549980"/>
                </a:cubicBezTo>
                <a:cubicBezTo>
                  <a:pt x="11082628" y="6578119"/>
                  <a:pt x="11103412" y="6598264"/>
                  <a:pt x="11131231" y="6598264"/>
                </a:cubicBezTo>
                <a:cubicBezTo>
                  <a:pt x="11159050" y="6598264"/>
                  <a:pt x="11179834" y="6578119"/>
                  <a:pt x="11179834" y="6549980"/>
                </a:cubicBezTo>
                <a:cubicBezTo>
                  <a:pt x="11179834" y="6521841"/>
                  <a:pt x="11159050" y="6501696"/>
                  <a:pt x="11131231" y="6501696"/>
                </a:cubicBezTo>
                <a:close/>
                <a:moveTo>
                  <a:pt x="10920510" y="6470360"/>
                </a:moveTo>
                <a:cubicBezTo>
                  <a:pt x="10869988" y="6488587"/>
                  <a:pt x="10833855" y="6537190"/>
                  <a:pt x="10833855" y="6593787"/>
                </a:cubicBezTo>
                <a:cubicBezTo>
                  <a:pt x="10833855" y="6595386"/>
                  <a:pt x="10833855" y="6596665"/>
                  <a:pt x="10833855" y="6598263"/>
                </a:cubicBezTo>
                <a:lnTo>
                  <a:pt x="10871587" y="6598263"/>
                </a:lnTo>
                <a:cubicBezTo>
                  <a:pt x="10871587" y="6596665"/>
                  <a:pt x="10871587" y="6595066"/>
                  <a:pt x="10871587" y="6593787"/>
                </a:cubicBezTo>
                <a:cubicBezTo>
                  <a:pt x="10871587" y="6558294"/>
                  <a:pt x="10891412" y="6527277"/>
                  <a:pt x="10920510" y="6511609"/>
                </a:cubicBezTo>
                <a:close/>
                <a:moveTo>
                  <a:pt x="11408782" y="6465244"/>
                </a:moveTo>
                <a:lnTo>
                  <a:pt x="11408782" y="6596026"/>
                </a:lnTo>
                <a:lnTo>
                  <a:pt x="11428607" y="6596026"/>
                </a:lnTo>
                <a:lnTo>
                  <a:pt x="11428607" y="6552538"/>
                </a:lnTo>
                <a:cubicBezTo>
                  <a:pt x="11428607" y="6531434"/>
                  <a:pt x="11436601" y="6520563"/>
                  <a:pt x="11452269" y="6520563"/>
                </a:cubicBezTo>
                <a:cubicBezTo>
                  <a:pt x="11464420" y="6520563"/>
                  <a:pt x="11471454" y="6528556"/>
                  <a:pt x="11471454" y="6542946"/>
                </a:cubicBezTo>
                <a:lnTo>
                  <a:pt x="11471454" y="6596026"/>
                </a:lnTo>
                <a:lnTo>
                  <a:pt x="11491599" y="6596026"/>
                </a:lnTo>
                <a:lnTo>
                  <a:pt x="11491599" y="6540388"/>
                </a:lnTo>
                <a:cubicBezTo>
                  <a:pt x="11491599" y="6515766"/>
                  <a:pt x="11479448" y="6501697"/>
                  <a:pt x="11458025" y="6501697"/>
                </a:cubicBezTo>
                <a:cubicBezTo>
                  <a:pt x="11451630" y="6501697"/>
                  <a:pt x="11445954" y="6502976"/>
                  <a:pt x="11440998" y="6505654"/>
                </a:cubicBezTo>
                <a:lnTo>
                  <a:pt x="11428607" y="6517694"/>
                </a:lnTo>
                <a:lnTo>
                  <a:pt x="11428607" y="6465244"/>
                </a:lnTo>
                <a:close/>
                <a:moveTo>
                  <a:pt x="11231316" y="6464285"/>
                </a:moveTo>
                <a:cubicBezTo>
                  <a:pt x="11213090" y="6464285"/>
                  <a:pt x="11199980" y="6474198"/>
                  <a:pt x="11199980" y="6498180"/>
                </a:cubicBezTo>
                <a:lnTo>
                  <a:pt x="11199980" y="6503935"/>
                </a:lnTo>
                <a:lnTo>
                  <a:pt x="11179835" y="6503935"/>
                </a:lnTo>
                <a:lnTo>
                  <a:pt x="11179835" y="6520882"/>
                </a:lnTo>
                <a:lnTo>
                  <a:pt x="11199980" y="6520882"/>
                </a:lnTo>
                <a:lnTo>
                  <a:pt x="11199980" y="6596025"/>
                </a:lnTo>
                <a:lnTo>
                  <a:pt x="11219805" y="6596025"/>
                </a:lnTo>
                <a:lnTo>
                  <a:pt x="11219805" y="6521202"/>
                </a:lnTo>
                <a:lnTo>
                  <a:pt x="11246345" y="6521202"/>
                </a:lnTo>
                <a:lnTo>
                  <a:pt x="11246345" y="6520882"/>
                </a:lnTo>
                <a:lnTo>
                  <a:pt x="11266809" y="6520882"/>
                </a:lnTo>
                <a:lnTo>
                  <a:pt x="11266809" y="6569166"/>
                </a:lnTo>
                <a:cubicBezTo>
                  <a:pt x="11266809" y="6589310"/>
                  <a:pt x="11276082" y="6596985"/>
                  <a:pt x="11293029" y="6596985"/>
                </a:cubicBezTo>
                <a:cubicBezTo>
                  <a:pt x="11298785" y="6596985"/>
                  <a:pt x="11305181" y="6596025"/>
                  <a:pt x="11310616" y="6594427"/>
                </a:cubicBezTo>
                <a:lnTo>
                  <a:pt x="11310616" y="6576200"/>
                </a:lnTo>
                <a:cubicBezTo>
                  <a:pt x="11304861" y="6577160"/>
                  <a:pt x="11301343" y="6577799"/>
                  <a:pt x="11296547" y="6577799"/>
                </a:cubicBezTo>
                <a:cubicBezTo>
                  <a:pt x="11289512" y="6577799"/>
                  <a:pt x="11286634" y="6574602"/>
                  <a:pt x="11286634" y="6568206"/>
                </a:cubicBezTo>
                <a:lnTo>
                  <a:pt x="11286634" y="6521202"/>
                </a:lnTo>
                <a:lnTo>
                  <a:pt x="11310936" y="6521202"/>
                </a:lnTo>
                <a:lnTo>
                  <a:pt x="11310936" y="6504255"/>
                </a:lnTo>
                <a:lnTo>
                  <a:pt x="11286634" y="6504255"/>
                </a:lnTo>
                <a:lnTo>
                  <a:pt x="11286634" y="6465244"/>
                </a:lnTo>
                <a:lnTo>
                  <a:pt x="11266809" y="6465244"/>
                </a:lnTo>
                <a:lnTo>
                  <a:pt x="11266809" y="6503935"/>
                </a:lnTo>
                <a:lnTo>
                  <a:pt x="11242827" y="6503935"/>
                </a:lnTo>
                <a:lnTo>
                  <a:pt x="11242827" y="6504255"/>
                </a:lnTo>
                <a:lnTo>
                  <a:pt x="11219805" y="6504255"/>
                </a:lnTo>
                <a:lnTo>
                  <a:pt x="11219805" y="6499778"/>
                </a:lnTo>
                <a:cubicBezTo>
                  <a:pt x="11219805" y="6487947"/>
                  <a:pt x="11223962" y="6482831"/>
                  <a:pt x="11234514" y="6482831"/>
                </a:cubicBezTo>
                <a:cubicBezTo>
                  <a:pt x="11238351" y="6482831"/>
                  <a:pt x="11242188" y="6483471"/>
                  <a:pt x="11247304" y="6484430"/>
                </a:cubicBezTo>
                <a:lnTo>
                  <a:pt x="11247304" y="6465884"/>
                </a:lnTo>
                <a:cubicBezTo>
                  <a:pt x="11241868" y="6464925"/>
                  <a:pt x="11237072" y="6464285"/>
                  <a:pt x="11231316" y="6464285"/>
                </a:cubicBezTo>
                <a:close/>
                <a:moveTo>
                  <a:pt x="11031786" y="6463965"/>
                </a:moveTo>
                <a:cubicBezTo>
                  <a:pt x="11006845" y="6463965"/>
                  <a:pt x="10990857" y="6478355"/>
                  <a:pt x="10990857" y="6501057"/>
                </a:cubicBezTo>
                <a:cubicBezTo>
                  <a:pt x="10990857" y="6525039"/>
                  <a:pt x="11009403" y="6533353"/>
                  <a:pt x="11027949" y="6540068"/>
                </a:cubicBezTo>
                <a:cubicBezTo>
                  <a:pt x="11043617" y="6545504"/>
                  <a:pt x="11053210" y="6549021"/>
                  <a:pt x="11053210" y="6560532"/>
                </a:cubicBezTo>
                <a:cubicBezTo>
                  <a:pt x="11053210" y="6570765"/>
                  <a:pt x="11045536" y="6576840"/>
                  <a:pt x="11033065" y="6576840"/>
                </a:cubicBezTo>
                <a:cubicBezTo>
                  <a:pt x="11019955" y="6576840"/>
                  <a:pt x="11011961" y="6570765"/>
                  <a:pt x="11008444" y="6557974"/>
                </a:cubicBezTo>
                <a:lnTo>
                  <a:pt x="11008124" y="6557335"/>
                </a:lnTo>
                <a:lnTo>
                  <a:pt x="10989258" y="6565648"/>
                </a:lnTo>
                <a:lnTo>
                  <a:pt x="10989258" y="6565968"/>
                </a:lnTo>
                <a:cubicBezTo>
                  <a:pt x="10994694" y="6586113"/>
                  <a:pt x="11010362" y="6597624"/>
                  <a:pt x="11032426" y="6597624"/>
                </a:cubicBezTo>
                <a:cubicBezTo>
                  <a:pt x="11057366" y="6597624"/>
                  <a:pt x="11073354" y="6583235"/>
                  <a:pt x="11073035" y="6560852"/>
                </a:cubicBezTo>
                <a:cubicBezTo>
                  <a:pt x="11073035" y="6536870"/>
                  <a:pt x="11054809" y="6528556"/>
                  <a:pt x="11036262" y="6521842"/>
                </a:cubicBezTo>
                <a:cubicBezTo>
                  <a:pt x="11020594" y="6516406"/>
                  <a:pt x="11011002" y="6512888"/>
                  <a:pt x="11011002" y="6501377"/>
                </a:cubicBezTo>
                <a:cubicBezTo>
                  <a:pt x="11011002" y="6491145"/>
                  <a:pt x="11018356" y="6485069"/>
                  <a:pt x="11031146" y="6485069"/>
                </a:cubicBezTo>
                <a:cubicBezTo>
                  <a:pt x="11044256" y="6485069"/>
                  <a:pt x="11052250" y="6491145"/>
                  <a:pt x="11055768" y="6503935"/>
                </a:cubicBezTo>
                <a:lnTo>
                  <a:pt x="11056088" y="6504575"/>
                </a:lnTo>
                <a:lnTo>
                  <a:pt x="11074953" y="6496261"/>
                </a:lnTo>
                <a:lnTo>
                  <a:pt x="11074953" y="6495621"/>
                </a:lnTo>
                <a:cubicBezTo>
                  <a:pt x="11069517" y="6475477"/>
                  <a:pt x="11053849" y="6463965"/>
                  <a:pt x="11031786" y="6463965"/>
                </a:cubicBezTo>
                <a:close/>
                <a:moveTo>
                  <a:pt x="11624620" y="6452774"/>
                </a:moveTo>
                <a:cubicBezTo>
                  <a:pt x="11617585" y="6452774"/>
                  <a:pt x="11611829" y="6458530"/>
                  <a:pt x="11611829" y="6465565"/>
                </a:cubicBezTo>
                <a:cubicBezTo>
                  <a:pt x="11611829" y="6472599"/>
                  <a:pt x="11617585" y="6478355"/>
                  <a:pt x="11624620" y="6478355"/>
                </a:cubicBezTo>
                <a:cubicBezTo>
                  <a:pt x="11631654" y="6478355"/>
                  <a:pt x="11637410" y="6472599"/>
                  <a:pt x="11637410" y="6465565"/>
                </a:cubicBezTo>
                <a:cubicBezTo>
                  <a:pt x="11637410" y="6458530"/>
                  <a:pt x="11631654" y="6452774"/>
                  <a:pt x="11624620" y="6452774"/>
                </a:cubicBezTo>
                <a:close/>
                <a:moveTo>
                  <a:pt x="10920830" y="6353329"/>
                </a:moveTo>
                <a:cubicBezTo>
                  <a:pt x="10850483" y="6376672"/>
                  <a:pt x="10822344" y="6426554"/>
                  <a:pt x="10797403" y="6471000"/>
                </a:cubicBezTo>
                <a:cubicBezTo>
                  <a:pt x="10792607" y="6479634"/>
                  <a:pt x="10787171" y="6488907"/>
                  <a:pt x="10782054" y="6497540"/>
                </a:cubicBezTo>
                <a:cubicBezTo>
                  <a:pt x="10767026" y="6521842"/>
                  <a:pt x="10756794" y="6537190"/>
                  <a:pt x="10741445" y="6546463"/>
                </a:cubicBezTo>
                <a:cubicBezTo>
                  <a:pt x="10725777" y="6556056"/>
                  <a:pt x="10701156" y="6560213"/>
                  <a:pt x="10661825" y="6560213"/>
                </a:cubicBezTo>
                <a:lnTo>
                  <a:pt x="10661825" y="6597945"/>
                </a:lnTo>
                <a:cubicBezTo>
                  <a:pt x="10709149" y="6597945"/>
                  <a:pt x="10738567" y="6592189"/>
                  <a:pt x="10760950" y="6578439"/>
                </a:cubicBezTo>
                <a:cubicBezTo>
                  <a:pt x="10783334" y="6565329"/>
                  <a:pt x="10797083" y="6544865"/>
                  <a:pt x="10814030" y="6517365"/>
                </a:cubicBezTo>
                <a:cubicBezTo>
                  <a:pt x="10819786" y="6508092"/>
                  <a:pt x="10825222" y="6498500"/>
                  <a:pt x="10830338" y="6489546"/>
                </a:cubicBezTo>
                <a:cubicBezTo>
                  <a:pt x="10852082" y="6450856"/>
                  <a:pt x="10873186" y="6413764"/>
                  <a:pt x="10920830" y="6393619"/>
                </a:cubicBezTo>
                <a:close/>
                <a:moveTo>
                  <a:pt x="12191998" y="4738872"/>
                </a:moveTo>
                <a:lnTo>
                  <a:pt x="12191998" y="6857999"/>
                </a:lnTo>
                <a:lnTo>
                  <a:pt x="10371907" y="6857999"/>
                </a:lnTo>
                <a:lnTo>
                  <a:pt x="10373156" y="6833318"/>
                </a:lnTo>
                <a:cubicBezTo>
                  <a:pt x="10472415" y="5858225"/>
                  <a:pt x="11152596" y="5054469"/>
                  <a:pt x="12062972" y="4771969"/>
                </a:cubicBez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2486025"/>
                </a:lnTo>
                <a:lnTo>
                  <a:pt x="11846928" y="2538565"/>
                </a:lnTo>
                <a:cubicBezTo>
                  <a:pt x="9880676" y="2939986"/>
                  <a:pt x="8366791" y="4580378"/>
                  <a:pt x="8160554" y="6606447"/>
                </a:cubicBezTo>
                <a:lnTo>
                  <a:pt x="8147823" y="6857999"/>
                </a:lnTo>
                <a:lnTo>
                  <a:pt x="0" y="6857999"/>
                </a:lnTo>
                <a:close/>
              </a:path>
            </a:pathLst>
          </a:cu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CA"/>
              <a:t>Click image to insert</a:t>
            </a:r>
          </a:p>
        </p:txBody>
      </p:sp>
      <p:pic>
        <p:nvPicPr>
          <p:cNvPr id="24" name="Picture 23" descr="A picture containing drawing, plate, light&#10;&#10;Description automatically generated" hidden="1">
            <a:extLst>
              <a:ext uri="{FF2B5EF4-FFF2-40B4-BE49-F238E27FC236}">
                <a16:creationId xmlns:a16="http://schemas.microsoft.com/office/drawing/2014/main" id="{A4207CE1-C8C0-C54C-B0C4-B160945BB4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43BCF011-C005-CE4C-A8CC-DC521A86B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4"/>
            <a:ext cx="8429625" cy="55070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quote slide…</a:t>
            </a:r>
          </a:p>
        </p:txBody>
      </p:sp>
    </p:spTree>
    <p:extLst>
      <p:ext uri="{BB962C8B-B14F-4D97-AF65-F5344CB8AC3E}">
        <p14:creationId xmlns:p14="http://schemas.microsoft.com/office/powerpoint/2010/main" val="44839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 full ble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3">
            <a:extLst>
              <a:ext uri="{FF2B5EF4-FFF2-40B4-BE49-F238E27FC236}">
                <a16:creationId xmlns:a16="http://schemas.microsoft.com/office/drawing/2014/main" id="{C4774DF3-4478-4A18-80E7-511E2A3526F3}"/>
              </a:ext>
            </a:extLst>
          </p:cNvPr>
          <p:cNvGrpSpPr/>
          <p:nvPr userDrawn="1"/>
        </p:nvGrpSpPr>
        <p:grpSpPr>
          <a:xfrm>
            <a:off x="10661827" y="6353330"/>
            <a:ext cx="1163923" cy="246214"/>
            <a:chOff x="4362450" y="3062287"/>
            <a:chExt cx="3467100" cy="73342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661E6F1-4BDE-4EFE-A005-6D28CDE37E9A}"/>
                </a:ext>
              </a:extLst>
            </p:cNvPr>
            <p:cNvSpPr/>
            <p:nvPr/>
          </p:nvSpPr>
          <p:spPr>
            <a:xfrm>
              <a:off x="4362450" y="3062287"/>
              <a:ext cx="771525" cy="728662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5641C56-D0AA-4AE7-A77C-9E66D9A74215}"/>
                </a:ext>
              </a:extLst>
            </p:cNvPr>
            <p:cNvSpPr/>
            <p:nvPr/>
          </p:nvSpPr>
          <p:spPr>
            <a:xfrm>
              <a:off x="4874894" y="3410901"/>
              <a:ext cx="258127" cy="381000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648B179-5C16-460D-9E6C-144FA511599A}"/>
                </a:ext>
              </a:extLst>
            </p:cNvPr>
            <p:cNvSpPr/>
            <p:nvPr/>
          </p:nvSpPr>
          <p:spPr>
            <a:xfrm>
              <a:off x="5615940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0E9C3F7-0F19-4606-80BD-91E5306B7BA0}"/>
                </a:ext>
              </a:extLst>
            </p:cNvPr>
            <p:cNvSpPr/>
            <p:nvPr/>
          </p:nvSpPr>
          <p:spPr>
            <a:xfrm>
              <a:off x="5905500" y="3392804"/>
              <a:ext cx="200977" cy="392430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0A35A5A-0ABB-427A-B451-332DB96D1937}"/>
                </a:ext>
              </a:extLst>
            </p:cNvPr>
            <p:cNvSpPr/>
            <p:nvPr/>
          </p:nvSpPr>
          <p:spPr>
            <a:xfrm>
              <a:off x="6093142" y="3395662"/>
              <a:ext cx="202882" cy="392429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AC2DF6B-269F-471A-89B3-C2EB5C6E283B}"/>
                </a:ext>
              </a:extLst>
            </p:cNvPr>
            <p:cNvSpPr/>
            <p:nvPr/>
          </p:nvSpPr>
          <p:spPr>
            <a:xfrm>
              <a:off x="6306502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3592479-9771-4FA9-89BB-F22EB2F59F8E}"/>
                </a:ext>
              </a:extLst>
            </p:cNvPr>
            <p:cNvSpPr/>
            <p:nvPr/>
          </p:nvSpPr>
          <p:spPr>
            <a:xfrm>
              <a:off x="6587490" y="3395662"/>
              <a:ext cx="246697" cy="389572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BC4D99F-DF72-4471-92AC-1C524DBA277D}"/>
                </a:ext>
              </a:extLst>
            </p:cNvPr>
            <p:cNvSpPr/>
            <p:nvPr/>
          </p:nvSpPr>
          <p:spPr>
            <a:xfrm>
              <a:off x="6868477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80533DD-A028-4111-8921-C5D5236DA259}"/>
                </a:ext>
              </a:extLst>
            </p:cNvPr>
            <p:cNvSpPr/>
            <p:nvPr/>
          </p:nvSpPr>
          <p:spPr>
            <a:xfrm>
              <a:off x="7192327" y="3358514"/>
              <a:ext cx="76200" cy="426720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E6DF5D3-2CB9-43A6-82AF-64B82F42596A}"/>
                </a:ext>
              </a:extLst>
            </p:cNvPr>
            <p:cNvSpPr/>
            <p:nvPr/>
          </p:nvSpPr>
          <p:spPr>
            <a:xfrm>
              <a:off x="7301865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15B54F-6D7B-449C-8EB7-F1945652646A}"/>
                </a:ext>
              </a:extLst>
            </p:cNvPr>
            <p:cNvSpPr/>
            <p:nvPr/>
          </p:nvSpPr>
          <p:spPr>
            <a:xfrm>
              <a:off x="7559040" y="3504247"/>
              <a:ext cx="271462" cy="287654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47C450B-D193-452F-B000-6683E92C889F}"/>
                </a:ext>
              </a:extLst>
            </p:cNvPr>
            <p:cNvSpPr/>
            <p:nvPr/>
          </p:nvSpPr>
          <p:spPr>
            <a:xfrm>
              <a:off x="5337810" y="3391851"/>
              <a:ext cx="255269" cy="398145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354DCA-7C5C-4FAB-A02A-D9768A8B5C37}"/>
              </a:ext>
            </a:extLst>
          </p:cNvPr>
          <p:cNvSpPr/>
          <p:nvPr userDrawn="1"/>
        </p:nvSpPr>
        <p:spPr>
          <a:xfrm rot="16200000">
            <a:off x="7983924" y="2649925"/>
            <a:ext cx="4371976" cy="4044175"/>
          </a:xfrm>
          <a:custGeom>
            <a:avLst/>
            <a:gdLst>
              <a:gd name="connsiteX0" fmla="*/ 2280074 w 2280074"/>
              <a:gd name="connsiteY0" fmla="*/ 2104222 h 2104222"/>
              <a:gd name="connsiteX1" fmla="*/ 1105168 w 2280074"/>
              <a:gd name="connsiteY1" fmla="*/ 2104222 h 2104222"/>
              <a:gd name="connsiteX2" fmla="*/ 1087907 w 2280074"/>
              <a:gd name="connsiteY2" fmla="*/ 2037089 h 2104222"/>
              <a:gd name="connsiteX3" fmla="*/ 12872 w 2280074"/>
              <a:gd name="connsiteY3" fmla="*/ 1157862 h 2104222"/>
              <a:gd name="connsiteX4" fmla="*/ 0 w 2280074"/>
              <a:gd name="connsiteY4" fmla="*/ 1157212 h 2104222"/>
              <a:gd name="connsiteX5" fmla="*/ 0 w 2280074"/>
              <a:gd name="connsiteY5" fmla="*/ 0 h 2104222"/>
              <a:gd name="connsiteX6" fmla="*/ 131190 w 2280074"/>
              <a:gd name="connsiteY6" fmla="*/ 6624 h 2104222"/>
              <a:gd name="connsiteX7" fmla="*/ 2252673 w 2280074"/>
              <a:gd name="connsiteY7" fmla="*/ 1924679 h 2104222"/>
              <a:gd name="connsiteX8" fmla="*/ 2280074 w 2280074"/>
              <a:gd name="connsiteY8" fmla="*/ 2104222 h 2104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0074" h="2104222">
                <a:moveTo>
                  <a:pt x="2280074" y="2104222"/>
                </a:moveTo>
                <a:lnTo>
                  <a:pt x="1105168" y="2104222"/>
                </a:lnTo>
                <a:lnTo>
                  <a:pt x="1087907" y="2037089"/>
                </a:lnTo>
                <a:cubicBezTo>
                  <a:pt x="940578" y="1563412"/>
                  <a:pt x="521403" y="1209507"/>
                  <a:pt x="12872" y="1157862"/>
                </a:cubicBezTo>
                <a:lnTo>
                  <a:pt x="0" y="1157212"/>
                </a:lnTo>
                <a:lnTo>
                  <a:pt x="0" y="0"/>
                </a:lnTo>
                <a:lnTo>
                  <a:pt x="131190" y="6624"/>
                </a:lnTo>
                <a:cubicBezTo>
                  <a:pt x="1187826" y="113931"/>
                  <a:pt x="2043324" y="901620"/>
                  <a:pt x="2252673" y="1924679"/>
                </a:cubicBezTo>
                <a:lnTo>
                  <a:pt x="2280074" y="2104222"/>
                </a:lnTo>
                <a:close/>
              </a:path>
            </a:pathLst>
          </a:custGeom>
          <a:gradFill>
            <a:gsLst>
              <a:gs pos="33000">
                <a:schemeClr val="accent1"/>
              </a:gs>
              <a:gs pos="100000">
                <a:schemeClr val="accent2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F56E81F8-CD25-4E18-8F61-322006777F4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" y="2"/>
            <a:ext cx="12191998" cy="6857999"/>
          </a:xfrm>
          <a:custGeom>
            <a:avLst/>
            <a:gdLst>
              <a:gd name="connsiteX0" fmla="*/ 11551714 w 12191998"/>
              <a:gd name="connsiteY0" fmla="*/ 6521201 h 6857999"/>
              <a:gd name="connsiteX1" fmla="*/ 11580173 w 12191998"/>
              <a:gd name="connsiteY1" fmla="*/ 6549980 h 6857999"/>
              <a:gd name="connsiteX2" fmla="*/ 11551714 w 12191998"/>
              <a:gd name="connsiteY2" fmla="*/ 6578758 h 6857999"/>
              <a:gd name="connsiteX3" fmla="*/ 11523256 w 12191998"/>
              <a:gd name="connsiteY3" fmla="*/ 6549980 h 6857999"/>
              <a:gd name="connsiteX4" fmla="*/ 11551714 w 12191998"/>
              <a:gd name="connsiteY4" fmla="*/ 6521201 h 6857999"/>
              <a:gd name="connsiteX5" fmla="*/ 11131231 w 12191998"/>
              <a:gd name="connsiteY5" fmla="*/ 6521201 h 6857999"/>
              <a:gd name="connsiteX6" fmla="*/ 11159689 w 12191998"/>
              <a:gd name="connsiteY6" fmla="*/ 6549980 h 6857999"/>
              <a:gd name="connsiteX7" fmla="*/ 11131231 w 12191998"/>
              <a:gd name="connsiteY7" fmla="*/ 6578758 h 6857999"/>
              <a:gd name="connsiteX8" fmla="*/ 11102773 w 12191998"/>
              <a:gd name="connsiteY8" fmla="*/ 6549980 h 6857999"/>
              <a:gd name="connsiteX9" fmla="*/ 11131231 w 12191998"/>
              <a:gd name="connsiteY9" fmla="*/ 6521201 h 6857999"/>
              <a:gd name="connsiteX10" fmla="*/ 11780981 w 12191998"/>
              <a:gd name="connsiteY10" fmla="*/ 6519603 h 6857999"/>
              <a:gd name="connsiteX11" fmla="*/ 11804323 w 12191998"/>
              <a:gd name="connsiteY11" fmla="*/ 6541026 h 6857999"/>
              <a:gd name="connsiteX12" fmla="*/ 11755720 w 12191998"/>
              <a:gd name="connsiteY12" fmla="*/ 6541026 h 6857999"/>
              <a:gd name="connsiteX13" fmla="*/ 11780981 w 12191998"/>
              <a:gd name="connsiteY13" fmla="*/ 6519603 h 6857999"/>
              <a:gd name="connsiteX14" fmla="*/ 11428607 w 12191998"/>
              <a:gd name="connsiteY14" fmla="*/ 6517694 h 6857999"/>
              <a:gd name="connsiteX15" fmla="*/ 11428607 w 12191998"/>
              <a:gd name="connsiteY15" fmla="*/ 6518005 h 6857999"/>
              <a:gd name="connsiteX16" fmla="*/ 11428287 w 12191998"/>
              <a:gd name="connsiteY16" fmla="*/ 6518005 h 6857999"/>
              <a:gd name="connsiteX17" fmla="*/ 11614707 w 12191998"/>
              <a:gd name="connsiteY17" fmla="*/ 6503936 h 6857999"/>
              <a:gd name="connsiteX18" fmla="*/ 11614707 w 12191998"/>
              <a:gd name="connsiteY18" fmla="*/ 6596026 h 6857999"/>
              <a:gd name="connsiteX19" fmla="*/ 11634532 w 12191998"/>
              <a:gd name="connsiteY19" fmla="*/ 6596026 h 6857999"/>
              <a:gd name="connsiteX20" fmla="*/ 11634532 w 12191998"/>
              <a:gd name="connsiteY20" fmla="*/ 6503936 h 6857999"/>
              <a:gd name="connsiteX21" fmla="*/ 11697524 w 12191998"/>
              <a:gd name="connsiteY21" fmla="*/ 6501697 h 6857999"/>
              <a:gd name="connsiteX22" fmla="*/ 11648601 w 12191998"/>
              <a:gd name="connsiteY22" fmla="*/ 6549981 h 6857999"/>
              <a:gd name="connsiteX23" fmla="*/ 11696565 w 12191998"/>
              <a:gd name="connsiteY23" fmla="*/ 6597945 h 6857999"/>
              <a:gd name="connsiteX24" fmla="*/ 11731738 w 12191998"/>
              <a:gd name="connsiteY24" fmla="*/ 6584195 h 6857999"/>
              <a:gd name="connsiteX25" fmla="*/ 11720227 w 12191998"/>
              <a:gd name="connsiteY25" fmla="*/ 6568527 h 6857999"/>
              <a:gd name="connsiteX26" fmla="*/ 11696565 w 12191998"/>
              <a:gd name="connsiteY26" fmla="*/ 6578759 h 6857999"/>
              <a:gd name="connsiteX27" fmla="*/ 11669065 w 12191998"/>
              <a:gd name="connsiteY27" fmla="*/ 6549981 h 6857999"/>
              <a:gd name="connsiteX28" fmla="*/ 11696885 w 12191998"/>
              <a:gd name="connsiteY28" fmla="*/ 6521202 h 6857999"/>
              <a:gd name="connsiteX29" fmla="*/ 11719587 w 12191998"/>
              <a:gd name="connsiteY29" fmla="*/ 6530795 h 6857999"/>
              <a:gd name="connsiteX30" fmla="*/ 11731418 w 12191998"/>
              <a:gd name="connsiteY30" fmla="*/ 6515127 h 6857999"/>
              <a:gd name="connsiteX31" fmla="*/ 11697524 w 12191998"/>
              <a:gd name="connsiteY31" fmla="*/ 6501697 h 6857999"/>
              <a:gd name="connsiteX32" fmla="*/ 11363376 w 12191998"/>
              <a:gd name="connsiteY32" fmla="*/ 6501697 h 6857999"/>
              <a:gd name="connsiteX33" fmla="*/ 11314453 w 12191998"/>
              <a:gd name="connsiteY33" fmla="*/ 6549981 h 6857999"/>
              <a:gd name="connsiteX34" fmla="*/ 11362417 w 12191998"/>
              <a:gd name="connsiteY34" fmla="*/ 6597945 h 6857999"/>
              <a:gd name="connsiteX35" fmla="*/ 11397590 w 12191998"/>
              <a:gd name="connsiteY35" fmla="*/ 6584195 h 6857999"/>
              <a:gd name="connsiteX36" fmla="*/ 11386079 w 12191998"/>
              <a:gd name="connsiteY36" fmla="*/ 6568527 h 6857999"/>
              <a:gd name="connsiteX37" fmla="*/ 11362417 w 12191998"/>
              <a:gd name="connsiteY37" fmla="*/ 6578759 h 6857999"/>
              <a:gd name="connsiteX38" fmla="*/ 11334917 w 12191998"/>
              <a:gd name="connsiteY38" fmla="*/ 6549981 h 6857999"/>
              <a:gd name="connsiteX39" fmla="*/ 11362736 w 12191998"/>
              <a:gd name="connsiteY39" fmla="*/ 6521202 h 6857999"/>
              <a:gd name="connsiteX40" fmla="*/ 11385439 w 12191998"/>
              <a:gd name="connsiteY40" fmla="*/ 6530795 h 6857999"/>
              <a:gd name="connsiteX41" fmla="*/ 11397270 w 12191998"/>
              <a:gd name="connsiteY41" fmla="*/ 6515127 h 6857999"/>
              <a:gd name="connsiteX42" fmla="*/ 11363376 w 12191998"/>
              <a:gd name="connsiteY42" fmla="*/ 6501697 h 6857999"/>
              <a:gd name="connsiteX43" fmla="*/ 11781301 w 12191998"/>
              <a:gd name="connsiteY43" fmla="*/ 6501696 h 6857999"/>
              <a:gd name="connsiteX44" fmla="*/ 11734936 w 12191998"/>
              <a:gd name="connsiteY44" fmla="*/ 6550300 h 6857999"/>
              <a:gd name="connsiteX45" fmla="*/ 11782900 w 12191998"/>
              <a:gd name="connsiteY45" fmla="*/ 6598264 h 6857999"/>
              <a:gd name="connsiteX46" fmla="*/ 11819672 w 12191998"/>
              <a:gd name="connsiteY46" fmla="*/ 6583874 h 6857999"/>
              <a:gd name="connsiteX47" fmla="*/ 11810399 w 12191998"/>
              <a:gd name="connsiteY47" fmla="*/ 6567886 h 6857999"/>
              <a:gd name="connsiteX48" fmla="*/ 11782900 w 12191998"/>
              <a:gd name="connsiteY48" fmla="*/ 6579718 h 6857999"/>
              <a:gd name="connsiteX49" fmla="*/ 11755401 w 12191998"/>
              <a:gd name="connsiteY49" fmla="*/ 6556375 h 6857999"/>
              <a:gd name="connsiteX50" fmla="*/ 11755401 w 12191998"/>
              <a:gd name="connsiteY50" fmla="*/ 6556055 h 6857999"/>
              <a:gd name="connsiteX51" fmla="*/ 11826067 w 12191998"/>
              <a:gd name="connsiteY51" fmla="*/ 6556055 h 6857999"/>
              <a:gd name="connsiteX52" fmla="*/ 11826067 w 12191998"/>
              <a:gd name="connsiteY52" fmla="*/ 6550300 h 6857999"/>
              <a:gd name="connsiteX53" fmla="*/ 11781301 w 12191998"/>
              <a:gd name="connsiteY53" fmla="*/ 6501696 h 6857999"/>
              <a:gd name="connsiteX54" fmla="*/ 11551714 w 12191998"/>
              <a:gd name="connsiteY54" fmla="*/ 6501696 h 6857999"/>
              <a:gd name="connsiteX55" fmla="*/ 11503111 w 12191998"/>
              <a:gd name="connsiteY55" fmla="*/ 6549980 h 6857999"/>
              <a:gd name="connsiteX56" fmla="*/ 11551714 w 12191998"/>
              <a:gd name="connsiteY56" fmla="*/ 6598264 h 6857999"/>
              <a:gd name="connsiteX57" fmla="*/ 11600317 w 12191998"/>
              <a:gd name="connsiteY57" fmla="*/ 6549980 h 6857999"/>
              <a:gd name="connsiteX58" fmla="*/ 11551714 w 12191998"/>
              <a:gd name="connsiteY58" fmla="*/ 6501696 h 6857999"/>
              <a:gd name="connsiteX59" fmla="*/ 11131231 w 12191998"/>
              <a:gd name="connsiteY59" fmla="*/ 6501696 h 6857999"/>
              <a:gd name="connsiteX60" fmla="*/ 11082628 w 12191998"/>
              <a:gd name="connsiteY60" fmla="*/ 6549980 h 6857999"/>
              <a:gd name="connsiteX61" fmla="*/ 11131231 w 12191998"/>
              <a:gd name="connsiteY61" fmla="*/ 6598264 h 6857999"/>
              <a:gd name="connsiteX62" fmla="*/ 11179834 w 12191998"/>
              <a:gd name="connsiteY62" fmla="*/ 6549980 h 6857999"/>
              <a:gd name="connsiteX63" fmla="*/ 11131231 w 12191998"/>
              <a:gd name="connsiteY63" fmla="*/ 6501696 h 6857999"/>
              <a:gd name="connsiteX64" fmla="*/ 10920510 w 12191998"/>
              <a:gd name="connsiteY64" fmla="*/ 6470360 h 6857999"/>
              <a:gd name="connsiteX65" fmla="*/ 10833855 w 12191998"/>
              <a:gd name="connsiteY65" fmla="*/ 6593787 h 6857999"/>
              <a:gd name="connsiteX66" fmla="*/ 10833855 w 12191998"/>
              <a:gd name="connsiteY66" fmla="*/ 6598263 h 6857999"/>
              <a:gd name="connsiteX67" fmla="*/ 10871587 w 12191998"/>
              <a:gd name="connsiteY67" fmla="*/ 6598263 h 6857999"/>
              <a:gd name="connsiteX68" fmla="*/ 10871587 w 12191998"/>
              <a:gd name="connsiteY68" fmla="*/ 6593787 h 6857999"/>
              <a:gd name="connsiteX69" fmla="*/ 10920510 w 12191998"/>
              <a:gd name="connsiteY69" fmla="*/ 6511609 h 6857999"/>
              <a:gd name="connsiteX70" fmla="*/ 11408782 w 12191998"/>
              <a:gd name="connsiteY70" fmla="*/ 6465244 h 6857999"/>
              <a:gd name="connsiteX71" fmla="*/ 11408782 w 12191998"/>
              <a:gd name="connsiteY71" fmla="*/ 6596026 h 6857999"/>
              <a:gd name="connsiteX72" fmla="*/ 11428607 w 12191998"/>
              <a:gd name="connsiteY72" fmla="*/ 6596026 h 6857999"/>
              <a:gd name="connsiteX73" fmla="*/ 11428607 w 12191998"/>
              <a:gd name="connsiteY73" fmla="*/ 6552538 h 6857999"/>
              <a:gd name="connsiteX74" fmla="*/ 11452269 w 12191998"/>
              <a:gd name="connsiteY74" fmla="*/ 6520563 h 6857999"/>
              <a:gd name="connsiteX75" fmla="*/ 11471454 w 12191998"/>
              <a:gd name="connsiteY75" fmla="*/ 6542946 h 6857999"/>
              <a:gd name="connsiteX76" fmla="*/ 11471454 w 12191998"/>
              <a:gd name="connsiteY76" fmla="*/ 6596026 h 6857999"/>
              <a:gd name="connsiteX77" fmla="*/ 11491599 w 12191998"/>
              <a:gd name="connsiteY77" fmla="*/ 6596026 h 6857999"/>
              <a:gd name="connsiteX78" fmla="*/ 11491599 w 12191998"/>
              <a:gd name="connsiteY78" fmla="*/ 6540388 h 6857999"/>
              <a:gd name="connsiteX79" fmla="*/ 11458025 w 12191998"/>
              <a:gd name="connsiteY79" fmla="*/ 6501697 h 6857999"/>
              <a:gd name="connsiteX80" fmla="*/ 11440998 w 12191998"/>
              <a:gd name="connsiteY80" fmla="*/ 6505654 h 6857999"/>
              <a:gd name="connsiteX81" fmla="*/ 11428607 w 12191998"/>
              <a:gd name="connsiteY81" fmla="*/ 6517694 h 6857999"/>
              <a:gd name="connsiteX82" fmla="*/ 11428607 w 12191998"/>
              <a:gd name="connsiteY82" fmla="*/ 6465244 h 6857999"/>
              <a:gd name="connsiteX83" fmla="*/ 11231316 w 12191998"/>
              <a:gd name="connsiteY83" fmla="*/ 6464285 h 6857999"/>
              <a:gd name="connsiteX84" fmla="*/ 11199980 w 12191998"/>
              <a:gd name="connsiteY84" fmla="*/ 6498180 h 6857999"/>
              <a:gd name="connsiteX85" fmla="*/ 11199980 w 12191998"/>
              <a:gd name="connsiteY85" fmla="*/ 6503935 h 6857999"/>
              <a:gd name="connsiteX86" fmla="*/ 11179835 w 12191998"/>
              <a:gd name="connsiteY86" fmla="*/ 6503935 h 6857999"/>
              <a:gd name="connsiteX87" fmla="*/ 11179835 w 12191998"/>
              <a:gd name="connsiteY87" fmla="*/ 6520882 h 6857999"/>
              <a:gd name="connsiteX88" fmla="*/ 11199980 w 12191998"/>
              <a:gd name="connsiteY88" fmla="*/ 6520882 h 6857999"/>
              <a:gd name="connsiteX89" fmla="*/ 11199980 w 12191998"/>
              <a:gd name="connsiteY89" fmla="*/ 6596025 h 6857999"/>
              <a:gd name="connsiteX90" fmla="*/ 11219805 w 12191998"/>
              <a:gd name="connsiteY90" fmla="*/ 6596025 h 6857999"/>
              <a:gd name="connsiteX91" fmla="*/ 11219805 w 12191998"/>
              <a:gd name="connsiteY91" fmla="*/ 6521202 h 6857999"/>
              <a:gd name="connsiteX92" fmla="*/ 11246345 w 12191998"/>
              <a:gd name="connsiteY92" fmla="*/ 6521202 h 6857999"/>
              <a:gd name="connsiteX93" fmla="*/ 11246345 w 12191998"/>
              <a:gd name="connsiteY93" fmla="*/ 6520882 h 6857999"/>
              <a:gd name="connsiteX94" fmla="*/ 11266809 w 12191998"/>
              <a:gd name="connsiteY94" fmla="*/ 6520882 h 6857999"/>
              <a:gd name="connsiteX95" fmla="*/ 11266809 w 12191998"/>
              <a:gd name="connsiteY95" fmla="*/ 6569166 h 6857999"/>
              <a:gd name="connsiteX96" fmla="*/ 11293029 w 12191998"/>
              <a:gd name="connsiteY96" fmla="*/ 6596985 h 6857999"/>
              <a:gd name="connsiteX97" fmla="*/ 11310616 w 12191998"/>
              <a:gd name="connsiteY97" fmla="*/ 6594427 h 6857999"/>
              <a:gd name="connsiteX98" fmla="*/ 11310616 w 12191998"/>
              <a:gd name="connsiteY98" fmla="*/ 6576200 h 6857999"/>
              <a:gd name="connsiteX99" fmla="*/ 11296547 w 12191998"/>
              <a:gd name="connsiteY99" fmla="*/ 6577799 h 6857999"/>
              <a:gd name="connsiteX100" fmla="*/ 11286634 w 12191998"/>
              <a:gd name="connsiteY100" fmla="*/ 6568206 h 6857999"/>
              <a:gd name="connsiteX101" fmla="*/ 11286634 w 12191998"/>
              <a:gd name="connsiteY101" fmla="*/ 6521202 h 6857999"/>
              <a:gd name="connsiteX102" fmla="*/ 11310936 w 12191998"/>
              <a:gd name="connsiteY102" fmla="*/ 6521202 h 6857999"/>
              <a:gd name="connsiteX103" fmla="*/ 11310936 w 12191998"/>
              <a:gd name="connsiteY103" fmla="*/ 6504255 h 6857999"/>
              <a:gd name="connsiteX104" fmla="*/ 11286634 w 12191998"/>
              <a:gd name="connsiteY104" fmla="*/ 6504255 h 6857999"/>
              <a:gd name="connsiteX105" fmla="*/ 11286634 w 12191998"/>
              <a:gd name="connsiteY105" fmla="*/ 6465244 h 6857999"/>
              <a:gd name="connsiteX106" fmla="*/ 11266809 w 12191998"/>
              <a:gd name="connsiteY106" fmla="*/ 6465244 h 6857999"/>
              <a:gd name="connsiteX107" fmla="*/ 11266809 w 12191998"/>
              <a:gd name="connsiteY107" fmla="*/ 6503935 h 6857999"/>
              <a:gd name="connsiteX108" fmla="*/ 11242827 w 12191998"/>
              <a:gd name="connsiteY108" fmla="*/ 6503935 h 6857999"/>
              <a:gd name="connsiteX109" fmla="*/ 11242827 w 12191998"/>
              <a:gd name="connsiteY109" fmla="*/ 6504255 h 6857999"/>
              <a:gd name="connsiteX110" fmla="*/ 11219805 w 12191998"/>
              <a:gd name="connsiteY110" fmla="*/ 6504255 h 6857999"/>
              <a:gd name="connsiteX111" fmla="*/ 11219805 w 12191998"/>
              <a:gd name="connsiteY111" fmla="*/ 6499778 h 6857999"/>
              <a:gd name="connsiteX112" fmla="*/ 11234514 w 12191998"/>
              <a:gd name="connsiteY112" fmla="*/ 6482831 h 6857999"/>
              <a:gd name="connsiteX113" fmla="*/ 11247304 w 12191998"/>
              <a:gd name="connsiteY113" fmla="*/ 6484430 h 6857999"/>
              <a:gd name="connsiteX114" fmla="*/ 11247304 w 12191998"/>
              <a:gd name="connsiteY114" fmla="*/ 6465884 h 6857999"/>
              <a:gd name="connsiteX115" fmla="*/ 11231316 w 12191998"/>
              <a:gd name="connsiteY115" fmla="*/ 6464285 h 6857999"/>
              <a:gd name="connsiteX116" fmla="*/ 11031786 w 12191998"/>
              <a:gd name="connsiteY116" fmla="*/ 6463965 h 6857999"/>
              <a:gd name="connsiteX117" fmla="*/ 10990857 w 12191998"/>
              <a:gd name="connsiteY117" fmla="*/ 6501057 h 6857999"/>
              <a:gd name="connsiteX118" fmla="*/ 11027949 w 12191998"/>
              <a:gd name="connsiteY118" fmla="*/ 6540068 h 6857999"/>
              <a:gd name="connsiteX119" fmla="*/ 11053210 w 12191998"/>
              <a:gd name="connsiteY119" fmla="*/ 6560532 h 6857999"/>
              <a:gd name="connsiteX120" fmla="*/ 11033065 w 12191998"/>
              <a:gd name="connsiteY120" fmla="*/ 6576840 h 6857999"/>
              <a:gd name="connsiteX121" fmla="*/ 11008444 w 12191998"/>
              <a:gd name="connsiteY121" fmla="*/ 6557974 h 6857999"/>
              <a:gd name="connsiteX122" fmla="*/ 11008124 w 12191998"/>
              <a:gd name="connsiteY122" fmla="*/ 6557335 h 6857999"/>
              <a:gd name="connsiteX123" fmla="*/ 10989258 w 12191998"/>
              <a:gd name="connsiteY123" fmla="*/ 6565648 h 6857999"/>
              <a:gd name="connsiteX124" fmla="*/ 10989258 w 12191998"/>
              <a:gd name="connsiteY124" fmla="*/ 6565968 h 6857999"/>
              <a:gd name="connsiteX125" fmla="*/ 11032426 w 12191998"/>
              <a:gd name="connsiteY125" fmla="*/ 6597624 h 6857999"/>
              <a:gd name="connsiteX126" fmla="*/ 11073035 w 12191998"/>
              <a:gd name="connsiteY126" fmla="*/ 6560852 h 6857999"/>
              <a:gd name="connsiteX127" fmla="*/ 11036262 w 12191998"/>
              <a:gd name="connsiteY127" fmla="*/ 6521842 h 6857999"/>
              <a:gd name="connsiteX128" fmla="*/ 11011002 w 12191998"/>
              <a:gd name="connsiteY128" fmla="*/ 6501377 h 6857999"/>
              <a:gd name="connsiteX129" fmla="*/ 11031146 w 12191998"/>
              <a:gd name="connsiteY129" fmla="*/ 6485069 h 6857999"/>
              <a:gd name="connsiteX130" fmla="*/ 11055768 w 12191998"/>
              <a:gd name="connsiteY130" fmla="*/ 6503935 h 6857999"/>
              <a:gd name="connsiteX131" fmla="*/ 11056088 w 12191998"/>
              <a:gd name="connsiteY131" fmla="*/ 6504575 h 6857999"/>
              <a:gd name="connsiteX132" fmla="*/ 11074953 w 12191998"/>
              <a:gd name="connsiteY132" fmla="*/ 6496261 h 6857999"/>
              <a:gd name="connsiteX133" fmla="*/ 11074953 w 12191998"/>
              <a:gd name="connsiteY133" fmla="*/ 6495621 h 6857999"/>
              <a:gd name="connsiteX134" fmla="*/ 11031786 w 12191998"/>
              <a:gd name="connsiteY134" fmla="*/ 6463965 h 6857999"/>
              <a:gd name="connsiteX135" fmla="*/ 11624620 w 12191998"/>
              <a:gd name="connsiteY135" fmla="*/ 6452774 h 6857999"/>
              <a:gd name="connsiteX136" fmla="*/ 11611829 w 12191998"/>
              <a:gd name="connsiteY136" fmla="*/ 6465565 h 6857999"/>
              <a:gd name="connsiteX137" fmla="*/ 11624620 w 12191998"/>
              <a:gd name="connsiteY137" fmla="*/ 6478355 h 6857999"/>
              <a:gd name="connsiteX138" fmla="*/ 11637410 w 12191998"/>
              <a:gd name="connsiteY138" fmla="*/ 6465565 h 6857999"/>
              <a:gd name="connsiteX139" fmla="*/ 11624620 w 12191998"/>
              <a:gd name="connsiteY139" fmla="*/ 6452774 h 6857999"/>
              <a:gd name="connsiteX140" fmla="*/ 10920830 w 12191998"/>
              <a:gd name="connsiteY140" fmla="*/ 6353329 h 6857999"/>
              <a:gd name="connsiteX141" fmla="*/ 10797403 w 12191998"/>
              <a:gd name="connsiteY141" fmla="*/ 6471000 h 6857999"/>
              <a:gd name="connsiteX142" fmla="*/ 10782054 w 12191998"/>
              <a:gd name="connsiteY142" fmla="*/ 6497540 h 6857999"/>
              <a:gd name="connsiteX143" fmla="*/ 10741445 w 12191998"/>
              <a:gd name="connsiteY143" fmla="*/ 6546463 h 6857999"/>
              <a:gd name="connsiteX144" fmla="*/ 10661825 w 12191998"/>
              <a:gd name="connsiteY144" fmla="*/ 6560213 h 6857999"/>
              <a:gd name="connsiteX145" fmla="*/ 10661825 w 12191998"/>
              <a:gd name="connsiteY145" fmla="*/ 6597945 h 6857999"/>
              <a:gd name="connsiteX146" fmla="*/ 10760950 w 12191998"/>
              <a:gd name="connsiteY146" fmla="*/ 6578439 h 6857999"/>
              <a:gd name="connsiteX147" fmla="*/ 10814030 w 12191998"/>
              <a:gd name="connsiteY147" fmla="*/ 6517365 h 6857999"/>
              <a:gd name="connsiteX148" fmla="*/ 10830338 w 12191998"/>
              <a:gd name="connsiteY148" fmla="*/ 6489546 h 6857999"/>
              <a:gd name="connsiteX149" fmla="*/ 10920830 w 12191998"/>
              <a:gd name="connsiteY149" fmla="*/ 6393619 h 6857999"/>
              <a:gd name="connsiteX150" fmla="*/ 12191998 w 12191998"/>
              <a:gd name="connsiteY150" fmla="*/ 4738872 h 6857999"/>
              <a:gd name="connsiteX151" fmla="*/ 12191998 w 12191998"/>
              <a:gd name="connsiteY151" fmla="*/ 6857999 h 6857999"/>
              <a:gd name="connsiteX152" fmla="*/ 10371907 w 12191998"/>
              <a:gd name="connsiteY152" fmla="*/ 6857999 h 6857999"/>
              <a:gd name="connsiteX153" fmla="*/ 10373156 w 12191998"/>
              <a:gd name="connsiteY153" fmla="*/ 6833318 h 6857999"/>
              <a:gd name="connsiteX154" fmla="*/ 12062972 w 12191998"/>
              <a:gd name="connsiteY154" fmla="*/ 4771969 h 6857999"/>
              <a:gd name="connsiteX155" fmla="*/ 0 w 12191998"/>
              <a:gd name="connsiteY155" fmla="*/ 0 h 6857999"/>
              <a:gd name="connsiteX156" fmla="*/ 12191998 w 12191998"/>
              <a:gd name="connsiteY156" fmla="*/ 0 h 6857999"/>
              <a:gd name="connsiteX157" fmla="*/ 12191998 w 12191998"/>
              <a:gd name="connsiteY157" fmla="*/ 2486025 h 6857999"/>
              <a:gd name="connsiteX158" fmla="*/ 11846928 w 12191998"/>
              <a:gd name="connsiteY158" fmla="*/ 2538565 h 6857999"/>
              <a:gd name="connsiteX159" fmla="*/ 8160554 w 12191998"/>
              <a:gd name="connsiteY159" fmla="*/ 6606447 h 6857999"/>
              <a:gd name="connsiteX160" fmla="*/ 8147823 w 12191998"/>
              <a:gd name="connsiteY160" fmla="*/ 6857999 h 6857999"/>
              <a:gd name="connsiteX161" fmla="*/ 0 w 12191998"/>
              <a:gd name="connsiteY161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12191998" h="6857999">
                <a:moveTo>
                  <a:pt x="11551714" y="6521201"/>
                </a:moveTo>
                <a:cubicBezTo>
                  <a:pt x="11568342" y="6521201"/>
                  <a:pt x="11580173" y="6533033"/>
                  <a:pt x="11580173" y="6549980"/>
                </a:cubicBezTo>
                <a:cubicBezTo>
                  <a:pt x="11580173" y="6566927"/>
                  <a:pt x="11568342" y="6578758"/>
                  <a:pt x="11551714" y="6578758"/>
                </a:cubicBezTo>
                <a:cubicBezTo>
                  <a:pt x="11535087" y="6578758"/>
                  <a:pt x="11523256" y="6566927"/>
                  <a:pt x="11523256" y="6549980"/>
                </a:cubicBezTo>
                <a:cubicBezTo>
                  <a:pt x="11523256" y="6533033"/>
                  <a:pt x="11535087" y="6521201"/>
                  <a:pt x="11551714" y="6521201"/>
                </a:cubicBezTo>
                <a:close/>
                <a:moveTo>
                  <a:pt x="11131231" y="6521201"/>
                </a:moveTo>
                <a:cubicBezTo>
                  <a:pt x="11147859" y="6521201"/>
                  <a:pt x="11159689" y="6533033"/>
                  <a:pt x="11159689" y="6549980"/>
                </a:cubicBezTo>
                <a:cubicBezTo>
                  <a:pt x="11159689" y="6566927"/>
                  <a:pt x="11147859" y="6578758"/>
                  <a:pt x="11131231" y="6578758"/>
                </a:cubicBezTo>
                <a:cubicBezTo>
                  <a:pt x="11114604" y="6578758"/>
                  <a:pt x="11102773" y="6566927"/>
                  <a:pt x="11102773" y="6549980"/>
                </a:cubicBezTo>
                <a:cubicBezTo>
                  <a:pt x="11102773" y="6533033"/>
                  <a:pt x="11114604" y="6521201"/>
                  <a:pt x="11131231" y="6521201"/>
                </a:cubicBezTo>
                <a:close/>
                <a:moveTo>
                  <a:pt x="11780981" y="6519603"/>
                </a:moveTo>
                <a:cubicBezTo>
                  <a:pt x="11795051" y="6519603"/>
                  <a:pt x="11803044" y="6528236"/>
                  <a:pt x="11804323" y="6541026"/>
                </a:cubicBezTo>
                <a:lnTo>
                  <a:pt x="11755720" y="6541026"/>
                </a:lnTo>
                <a:cubicBezTo>
                  <a:pt x="11757959" y="6527597"/>
                  <a:pt x="11766592" y="6519603"/>
                  <a:pt x="11780981" y="6519603"/>
                </a:cubicBezTo>
                <a:close/>
                <a:moveTo>
                  <a:pt x="11428607" y="6517694"/>
                </a:moveTo>
                <a:lnTo>
                  <a:pt x="11428607" y="6518005"/>
                </a:lnTo>
                <a:lnTo>
                  <a:pt x="11428287" y="6518005"/>
                </a:lnTo>
                <a:close/>
                <a:moveTo>
                  <a:pt x="11614707" y="6503936"/>
                </a:moveTo>
                <a:lnTo>
                  <a:pt x="11614707" y="6596026"/>
                </a:lnTo>
                <a:lnTo>
                  <a:pt x="11634532" y="6596026"/>
                </a:lnTo>
                <a:lnTo>
                  <a:pt x="11634532" y="6503936"/>
                </a:lnTo>
                <a:close/>
                <a:moveTo>
                  <a:pt x="11697524" y="6501697"/>
                </a:moveTo>
                <a:cubicBezTo>
                  <a:pt x="11668746" y="6501697"/>
                  <a:pt x="11648921" y="6521842"/>
                  <a:pt x="11648601" y="6549981"/>
                </a:cubicBezTo>
                <a:cubicBezTo>
                  <a:pt x="11648601" y="6578439"/>
                  <a:pt x="11668106" y="6597945"/>
                  <a:pt x="11696565" y="6597945"/>
                </a:cubicBezTo>
                <a:cubicBezTo>
                  <a:pt x="11710634" y="6597945"/>
                  <a:pt x="11722785" y="6593148"/>
                  <a:pt x="11731738" y="6584195"/>
                </a:cubicBezTo>
                <a:lnTo>
                  <a:pt x="11720227" y="6568527"/>
                </a:lnTo>
                <a:cubicBezTo>
                  <a:pt x="11713192" y="6575242"/>
                  <a:pt x="11705198" y="6578759"/>
                  <a:pt x="11696565" y="6578759"/>
                </a:cubicBezTo>
                <a:cubicBezTo>
                  <a:pt x="11680577" y="6578759"/>
                  <a:pt x="11669065" y="6566928"/>
                  <a:pt x="11669065" y="6549981"/>
                </a:cubicBezTo>
                <a:cubicBezTo>
                  <a:pt x="11669065" y="6533034"/>
                  <a:pt x="11680257" y="6521202"/>
                  <a:pt x="11696885" y="6521202"/>
                </a:cubicBezTo>
                <a:cubicBezTo>
                  <a:pt x="11705198" y="6521202"/>
                  <a:pt x="11712553" y="6524400"/>
                  <a:pt x="11719587" y="6530795"/>
                </a:cubicBezTo>
                <a:lnTo>
                  <a:pt x="11731418" y="6515127"/>
                </a:lnTo>
                <a:cubicBezTo>
                  <a:pt x="11722785" y="6506174"/>
                  <a:pt x="11711274" y="6501697"/>
                  <a:pt x="11697524" y="6501697"/>
                </a:cubicBezTo>
                <a:close/>
                <a:moveTo>
                  <a:pt x="11363376" y="6501697"/>
                </a:moveTo>
                <a:cubicBezTo>
                  <a:pt x="11334598" y="6501697"/>
                  <a:pt x="11314773" y="6521842"/>
                  <a:pt x="11314453" y="6549981"/>
                </a:cubicBezTo>
                <a:cubicBezTo>
                  <a:pt x="11314453" y="6578439"/>
                  <a:pt x="11333958" y="6597945"/>
                  <a:pt x="11362417" y="6597945"/>
                </a:cubicBezTo>
                <a:cubicBezTo>
                  <a:pt x="11376486" y="6597945"/>
                  <a:pt x="11388637" y="6593148"/>
                  <a:pt x="11397590" y="6584195"/>
                </a:cubicBezTo>
                <a:lnTo>
                  <a:pt x="11386079" y="6568527"/>
                </a:lnTo>
                <a:cubicBezTo>
                  <a:pt x="11379044" y="6575242"/>
                  <a:pt x="11371050" y="6578759"/>
                  <a:pt x="11362417" y="6578759"/>
                </a:cubicBezTo>
                <a:cubicBezTo>
                  <a:pt x="11346429" y="6578759"/>
                  <a:pt x="11334917" y="6566928"/>
                  <a:pt x="11334917" y="6549981"/>
                </a:cubicBezTo>
                <a:cubicBezTo>
                  <a:pt x="11334917" y="6533034"/>
                  <a:pt x="11346109" y="6521202"/>
                  <a:pt x="11362736" y="6521202"/>
                </a:cubicBezTo>
                <a:cubicBezTo>
                  <a:pt x="11371050" y="6521202"/>
                  <a:pt x="11378405" y="6524400"/>
                  <a:pt x="11385439" y="6530795"/>
                </a:cubicBezTo>
                <a:lnTo>
                  <a:pt x="11397270" y="6515127"/>
                </a:lnTo>
                <a:cubicBezTo>
                  <a:pt x="11388637" y="6506174"/>
                  <a:pt x="11377126" y="6501697"/>
                  <a:pt x="11363376" y="6501697"/>
                </a:cubicBezTo>
                <a:close/>
                <a:moveTo>
                  <a:pt x="11781301" y="6501696"/>
                </a:moveTo>
                <a:cubicBezTo>
                  <a:pt x="11752842" y="6501696"/>
                  <a:pt x="11734936" y="6523440"/>
                  <a:pt x="11734936" y="6550300"/>
                </a:cubicBezTo>
                <a:cubicBezTo>
                  <a:pt x="11734936" y="6578758"/>
                  <a:pt x="11753482" y="6598264"/>
                  <a:pt x="11782900" y="6598264"/>
                </a:cubicBezTo>
                <a:cubicBezTo>
                  <a:pt x="11800167" y="6598264"/>
                  <a:pt x="11811998" y="6591229"/>
                  <a:pt x="11819672" y="6583874"/>
                </a:cubicBezTo>
                <a:lnTo>
                  <a:pt x="11810399" y="6567886"/>
                </a:lnTo>
                <a:cubicBezTo>
                  <a:pt x="11804004" y="6574281"/>
                  <a:pt x="11795051" y="6579718"/>
                  <a:pt x="11782900" y="6579718"/>
                </a:cubicBezTo>
                <a:cubicBezTo>
                  <a:pt x="11769790" y="6579718"/>
                  <a:pt x="11757319" y="6572043"/>
                  <a:pt x="11755401" y="6556375"/>
                </a:cubicBezTo>
                <a:lnTo>
                  <a:pt x="11755401" y="6556055"/>
                </a:lnTo>
                <a:lnTo>
                  <a:pt x="11826067" y="6556055"/>
                </a:lnTo>
                <a:lnTo>
                  <a:pt x="11826067" y="6550300"/>
                </a:lnTo>
                <a:cubicBezTo>
                  <a:pt x="11826067" y="6521841"/>
                  <a:pt x="11809759" y="6501696"/>
                  <a:pt x="11781301" y="6501696"/>
                </a:cubicBezTo>
                <a:close/>
                <a:moveTo>
                  <a:pt x="11551714" y="6501696"/>
                </a:moveTo>
                <a:cubicBezTo>
                  <a:pt x="11523895" y="6501696"/>
                  <a:pt x="11503111" y="6521841"/>
                  <a:pt x="11503111" y="6549980"/>
                </a:cubicBezTo>
                <a:cubicBezTo>
                  <a:pt x="11503111" y="6578119"/>
                  <a:pt x="11523895" y="6598264"/>
                  <a:pt x="11551714" y="6598264"/>
                </a:cubicBezTo>
                <a:cubicBezTo>
                  <a:pt x="11579533" y="6598264"/>
                  <a:pt x="11600317" y="6578119"/>
                  <a:pt x="11600317" y="6549980"/>
                </a:cubicBezTo>
                <a:cubicBezTo>
                  <a:pt x="11600317" y="6521841"/>
                  <a:pt x="11579533" y="6501696"/>
                  <a:pt x="11551714" y="6501696"/>
                </a:cubicBezTo>
                <a:close/>
                <a:moveTo>
                  <a:pt x="11131231" y="6501696"/>
                </a:moveTo>
                <a:cubicBezTo>
                  <a:pt x="11103412" y="6501696"/>
                  <a:pt x="11082628" y="6521841"/>
                  <a:pt x="11082628" y="6549980"/>
                </a:cubicBezTo>
                <a:cubicBezTo>
                  <a:pt x="11082628" y="6578119"/>
                  <a:pt x="11103412" y="6598264"/>
                  <a:pt x="11131231" y="6598264"/>
                </a:cubicBezTo>
                <a:cubicBezTo>
                  <a:pt x="11159050" y="6598264"/>
                  <a:pt x="11179834" y="6578119"/>
                  <a:pt x="11179834" y="6549980"/>
                </a:cubicBezTo>
                <a:cubicBezTo>
                  <a:pt x="11179834" y="6521841"/>
                  <a:pt x="11159050" y="6501696"/>
                  <a:pt x="11131231" y="6501696"/>
                </a:cubicBezTo>
                <a:close/>
                <a:moveTo>
                  <a:pt x="10920510" y="6470360"/>
                </a:moveTo>
                <a:cubicBezTo>
                  <a:pt x="10869988" y="6488587"/>
                  <a:pt x="10833855" y="6537190"/>
                  <a:pt x="10833855" y="6593787"/>
                </a:cubicBezTo>
                <a:cubicBezTo>
                  <a:pt x="10833855" y="6595386"/>
                  <a:pt x="10833855" y="6596665"/>
                  <a:pt x="10833855" y="6598263"/>
                </a:cubicBezTo>
                <a:lnTo>
                  <a:pt x="10871587" y="6598263"/>
                </a:lnTo>
                <a:cubicBezTo>
                  <a:pt x="10871587" y="6596665"/>
                  <a:pt x="10871587" y="6595066"/>
                  <a:pt x="10871587" y="6593787"/>
                </a:cubicBezTo>
                <a:cubicBezTo>
                  <a:pt x="10871587" y="6558294"/>
                  <a:pt x="10891412" y="6527277"/>
                  <a:pt x="10920510" y="6511609"/>
                </a:cubicBezTo>
                <a:close/>
                <a:moveTo>
                  <a:pt x="11408782" y="6465244"/>
                </a:moveTo>
                <a:lnTo>
                  <a:pt x="11408782" y="6596026"/>
                </a:lnTo>
                <a:lnTo>
                  <a:pt x="11428607" y="6596026"/>
                </a:lnTo>
                <a:lnTo>
                  <a:pt x="11428607" y="6552538"/>
                </a:lnTo>
                <a:cubicBezTo>
                  <a:pt x="11428607" y="6531434"/>
                  <a:pt x="11436601" y="6520563"/>
                  <a:pt x="11452269" y="6520563"/>
                </a:cubicBezTo>
                <a:cubicBezTo>
                  <a:pt x="11464420" y="6520563"/>
                  <a:pt x="11471454" y="6528556"/>
                  <a:pt x="11471454" y="6542946"/>
                </a:cubicBezTo>
                <a:lnTo>
                  <a:pt x="11471454" y="6596026"/>
                </a:lnTo>
                <a:lnTo>
                  <a:pt x="11491599" y="6596026"/>
                </a:lnTo>
                <a:lnTo>
                  <a:pt x="11491599" y="6540388"/>
                </a:lnTo>
                <a:cubicBezTo>
                  <a:pt x="11491599" y="6515766"/>
                  <a:pt x="11479448" y="6501697"/>
                  <a:pt x="11458025" y="6501697"/>
                </a:cubicBezTo>
                <a:cubicBezTo>
                  <a:pt x="11451630" y="6501697"/>
                  <a:pt x="11445954" y="6502976"/>
                  <a:pt x="11440998" y="6505654"/>
                </a:cubicBezTo>
                <a:lnTo>
                  <a:pt x="11428607" y="6517694"/>
                </a:lnTo>
                <a:lnTo>
                  <a:pt x="11428607" y="6465244"/>
                </a:lnTo>
                <a:close/>
                <a:moveTo>
                  <a:pt x="11231316" y="6464285"/>
                </a:moveTo>
                <a:cubicBezTo>
                  <a:pt x="11213090" y="6464285"/>
                  <a:pt x="11199980" y="6474198"/>
                  <a:pt x="11199980" y="6498180"/>
                </a:cubicBezTo>
                <a:lnTo>
                  <a:pt x="11199980" y="6503935"/>
                </a:lnTo>
                <a:lnTo>
                  <a:pt x="11179835" y="6503935"/>
                </a:lnTo>
                <a:lnTo>
                  <a:pt x="11179835" y="6520882"/>
                </a:lnTo>
                <a:lnTo>
                  <a:pt x="11199980" y="6520882"/>
                </a:lnTo>
                <a:lnTo>
                  <a:pt x="11199980" y="6596025"/>
                </a:lnTo>
                <a:lnTo>
                  <a:pt x="11219805" y="6596025"/>
                </a:lnTo>
                <a:lnTo>
                  <a:pt x="11219805" y="6521202"/>
                </a:lnTo>
                <a:lnTo>
                  <a:pt x="11246345" y="6521202"/>
                </a:lnTo>
                <a:lnTo>
                  <a:pt x="11246345" y="6520882"/>
                </a:lnTo>
                <a:lnTo>
                  <a:pt x="11266809" y="6520882"/>
                </a:lnTo>
                <a:lnTo>
                  <a:pt x="11266809" y="6569166"/>
                </a:lnTo>
                <a:cubicBezTo>
                  <a:pt x="11266809" y="6589310"/>
                  <a:pt x="11276082" y="6596985"/>
                  <a:pt x="11293029" y="6596985"/>
                </a:cubicBezTo>
                <a:cubicBezTo>
                  <a:pt x="11298785" y="6596985"/>
                  <a:pt x="11305181" y="6596025"/>
                  <a:pt x="11310616" y="6594427"/>
                </a:cubicBezTo>
                <a:lnTo>
                  <a:pt x="11310616" y="6576200"/>
                </a:lnTo>
                <a:cubicBezTo>
                  <a:pt x="11304861" y="6577160"/>
                  <a:pt x="11301343" y="6577799"/>
                  <a:pt x="11296547" y="6577799"/>
                </a:cubicBezTo>
                <a:cubicBezTo>
                  <a:pt x="11289512" y="6577799"/>
                  <a:pt x="11286634" y="6574602"/>
                  <a:pt x="11286634" y="6568206"/>
                </a:cubicBezTo>
                <a:lnTo>
                  <a:pt x="11286634" y="6521202"/>
                </a:lnTo>
                <a:lnTo>
                  <a:pt x="11310936" y="6521202"/>
                </a:lnTo>
                <a:lnTo>
                  <a:pt x="11310936" y="6504255"/>
                </a:lnTo>
                <a:lnTo>
                  <a:pt x="11286634" y="6504255"/>
                </a:lnTo>
                <a:lnTo>
                  <a:pt x="11286634" y="6465244"/>
                </a:lnTo>
                <a:lnTo>
                  <a:pt x="11266809" y="6465244"/>
                </a:lnTo>
                <a:lnTo>
                  <a:pt x="11266809" y="6503935"/>
                </a:lnTo>
                <a:lnTo>
                  <a:pt x="11242827" y="6503935"/>
                </a:lnTo>
                <a:lnTo>
                  <a:pt x="11242827" y="6504255"/>
                </a:lnTo>
                <a:lnTo>
                  <a:pt x="11219805" y="6504255"/>
                </a:lnTo>
                <a:lnTo>
                  <a:pt x="11219805" y="6499778"/>
                </a:lnTo>
                <a:cubicBezTo>
                  <a:pt x="11219805" y="6487947"/>
                  <a:pt x="11223962" y="6482831"/>
                  <a:pt x="11234514" y="6482831"/>
                </a:cubicBezTo>
                <a:cubicBezTo>
                  <a:pt x="11238351" y="6482831"/>
                  <a:pt x="11242188" y="6483471"/>
                  <a:pt x="11247304" y="6484430"/>
                </a:cubicBezTo>
                <a:lnTo>
                  <a:pt x="11247304" y="6465884"/>
                </a:lnTo>
                <a:cubicBezTo>
                  <a:pt x="11241868" y="6464925"/>
                  <a:pt x="11237072" y="6464285"/>
                  <a:pt x="11231316" y="6464285"/>
                </a:cubicBezTo>
                <a:close/>
                <a:moveTo>
                  <a:pt x="11031786" y="6463965"/>
                </a:moveTo>
                <a:cubicBezTo>
                  <a:pt x="11006845" y="6463965"/>
                  <a:pt x="10990857" y="6478355"/>
                  <a:pt x="10990857" y="6501057"/>
                </a:cubicBezTo>
                <a:cubicBezTo>
                  <a:pt x="10990857" y="6525039"/>
                  <a:pt x="11009403" y="6533353"/>
                  <a:pt x="11027949" y="6540068"/>
                </a:cubicBezTo>
                <a:cubicBezTo>
                  <a:pt x="11043617" y="6545504"/>
                  <a:pt x="11053210" y="6549021"/>
                  <a:pt x="11053210" y="6560532"/>
                </a:cubicBezTo>
                <a:cubicBezTo>
                  <a:pt x="11053210" y="6570765"/>
                  <a:pt x="11045536" y="6576840"/>
                  <a:pt x="11033065" y="6576840"/>
                </a:cubicBezTo>
                <a:cubicBezTo>
                  <a:pt x="11019955" y="6576840"/>
                  <a:pt x="11011961" y="6570765"/>
                  <a:pt x="11008444" y="6557974"/>
                </a:cubicBezTo>
                <a:lnTo>
                  <a:pt x="11008124" y="6557335"/>
                </a:lnTo>
                <a:lnTo>
                  <a:pt x="10989258" y="6565648"/>
                </a:lnTo>
                <a:lnTo>
                  <a:pt x="10989258" y="6565968"/>
                </a:lnTo>
                <a:cubicBezTo>
                  <a:pt x="10994694" y="6586113"/>
                  <a:pt x="11010362" y="6597624"/>
                  <a:pt x="11032426" y="6597624"/>
                </a:cubicBezTo>
                <a:cubicBezTo>
                  <a:pt x="11057366" y="6597624"/>
                  <a:pt x="11073354" y="6583235"/>
                  <a:pt x="11073035" y="6560852"/>
                </a:cubicBezTo>
                <a:cubicBezTo>
                  <a:pt x="11073035" y="6536870"/>
                  <a:pt x="11054809" y="6528556"/>
                  <a:pt x="11036262" y="6521842"/>
                </a:cubicBezTo>
                <a:cubicBezTo>
                  <a:pt x="11020594" y="6516406"/>
                  <a:pt x="11011002" y="6512888"/>
                  <a:pt x="11011002" y="6501377"/>
                </a:cubicBezTo>
                <a:cubicBezTo>
                  <a:pt x="11011002" y="6491145"/>
                  <a:pt x="11018356" y="6485069"/>
                  <a:pt x="11031146" y="6485069"/>
                </a:cubicBezTo>
                <a:cubicBezTo>
                  <a:pt x="11044256" y="6485069"/>
                  <a:pt x="11052250" y="6491145"/>
                  <a:pt x="11055768" y="6503935"/>
                </a:cubicBezTo>
                <a:lnTo>
                  <a:pt x="11056088" y="6504575"/>
                </a:lnTo>
                <a:lnTo>
                  <a:pt x="11074953" y="6496261"/>
                </a:lnTo>
                <a:lnTo>
                  <a:pt x="11074953" y="6495621"/>
                </a:lnTo>
                <a:cubicBezTo>
                  <a:pt x="11069517" y="6475477"/>
                  <a:pt x="11053849" y="6463965"/>
                  <a:pt x="11031786" y="6463965"/>
                </a:cubicBezTo>
                <a:close/>
                <a:moveTo>
                  <a:pt x="11624620" y="6452774"/>
                </a:moveTo>
                <a:cubicBezTo>
                  <a:pt x="11617585" y="6452774"/>
                  <a:pt x="11611829" y="6458530"/>
                  <a:pt x="11611829" y="6465565"/>
                </a:cubicBezTo>
                <a:cubicBezTo>
                  <a:pt x="11611829" y="6472599"/>
                  <a:pt x="11617585" y="6478355"/>
                  <a:pt x="11624620" y="6478355"/>
                </a:cubicBezTo>
                <a:cubicBezTo>
                  <a:pt x="11631654" y="6478355"/>
                  <a:pt x="11637410" y="6472599"/>
                  <a:pt x="11637410" y="6465565"/>
                </a:cubicBezTo>
                <a:cubicBezTo>
                  <a:pt x="11637410" y="6458530"/>
                  <a:pt x="11631654" y="6452774"/>
                  <a:pt x="11624620" y="6452774"/>
                </a:cubicBezTo>
                <a:close/>
                <a:moveTo>
                  <a:pt x="10920830" y="6353329"/>
                </a:moveTo>
                <a:cubicBezTo>
                  <a:pt x="10850483" y="6376672"/>
                  <a:pt x="10822344" y="6426554"/>
                  <a:pt x="10797403" y="6471000"/>
                </a:cubicBezTo>
                <a:cubicBezTo>
                  <a:pt x="10792607" y="6479634"/>
                  <a:pt x="10787171" y="6488907"/>
                  <a:pt x="10782054" y="6497540"/>
                </a:cubicBezTo>
                <a:cubicBezTo>
                  <a:pt x="10767026" y="6521842"/>
                  <a:pt x="10756794" y="6537190"/>
                  <a:pt x="10741445" y="6546463"/>
                </a:cubicBezTo>
                <a:cubicBezTo>
                  <a:pt x="10725777" y="6556056"/>
                  <a:pt x="10701156" y="6560213"/>
                  <a:pt x="10661825" y="6560213"/>
                </a:cubicBezTo>
                <a:lnTo>
                  <a:pt x="10661825" y="6597945"/>
                </a:lnTo>
                <a:cubicBezTo>
                  <a:pt x="10709149" y="6597945"/>
                  <a:pt x="10738567" y="6592189"/>
                  <a:pt x="10760950" y="6578439"/>
                </a:cubicBezTo>
                <a:cubicBezTo>
                  <a:pt x="10783334" y="6565329"/>
                  <a:pt x="10797083" y="6544865"/>
                  <a:pt x="10814030" y="6517365"/>
                </a:cubicBezTo>
                <a:cubicBezTo>
                  <a:pt x="10819786" y="6508092"/>
                  <a:pt x="10825222" y="6498500"/>
                  <a:pt x="10830338" y="6489546"/>
                </a:cubicBezTo>
                <a:cubicBezTo>
                  <a:pt x="10852082" y="6450856"/>
                  <a:pt x="10873186" y="6413764"/>
                  <a:pt x="10920830" y="6393619"/>
                </a:cubicBezTo>
                <a:close/>
                <a:moveTo>
                  <a:pt x="12191998" y="4738872"/>
                </a:moveTo>
                <a:lnTo>
                  <a:pt x="12191998" y="6857999"/>
                </a:lnTo>
                <a:lnTo>
                  <a:pt x="10371907" y="6857999"/>
                </a:lnTo>
                <a:lnTo>
                  <a:pt x="10373156" y="6833318"/>
                </a:lnTo>
                <a:cubicBezTo>
                  <a:pt x="10472415" y="5858225"/>
                  <a:pt x="11152596" y="5054469"/>
                  <a:pt x="12062972" y="4771969"/>
                </a:cubicBez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2486025"/>
                </a:lnTo>
                <a:lnTo>
                  <a:pt x="11846928" y="2538565"/>
                </a:lnTo>
                <a:cubicBezTo>
                  <a:pt x="9880676" y="2939986"/>
                  <a:pt x="8366791" y="4580378"/>
                  <a:pt x="8160554" y="6606447"/>
                </a:cubicBezTo>
                <a:lnTo>
                  <a:pt x="8147823" y="6857999"/>
                </a:lnTo>
                <a:lnTo>
                  <a:pt x="0" y="6857999"/>
                </a:lnTo>
                <a:close/>
              </a:path>
            </a:pathLst>
          </a:cu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  <a:p>
            <a:endParaRPr lang="en-CA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6C610D1-06A5-4935-869F-ADEDC5B2D6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900" y="1524001"/>
            <a:ext cx="7804150" cy="4495799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43BCF011-C005-CE4C-A8CC-DC521A86B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4"/>
            <a:ext cx="8429625" cy="8207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CA"/>
              <a:t>This is a slide for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141461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3D2A3A-CE30-4E1E-A138-D00CC51E2A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899" y="378965"/>
            <a:ext cx="5410201" cy="5640835"/>
          </a:xfrm>
        </p:spPr>
        <p:txBody>
          <a:bodyPr>
            <a:noAutofit/>
          </a:bodyPr>
          <a:lstStyle>
            <a:lvl1pPr marL="0" indent="0">
              <a:buNone/>
              <a:defRPr sz="5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This slide is for making a bold statement with a stellar photo.</a:t>
            </a: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3C4AB4F7-CA80-4C7D-A47B-B4BFDB381F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CA"/>
              <a:t>Click image to insert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363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2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2"/>
            <a:ext cx="5410200" cy="5507037"/>
          </a:xfrm>
        </p:spPr>
        <p:txBody>
          <a:bodyPr/>
          <a:lstStyle/>
          <a:p>
            <a:r>
              <a:rPr lang="en-CA"/>
              <a:t>This slide is for making a statement with a stellar photo.</a:t>
            </a:r>
          </a:p>
        </p:txBody>
      </p:sp>
    </p:spTree>
    <p:extLst>
      <p:ext uri="{BB962C8B-B14F-4D97-AF65-F5344CB8AC3E}">
        <p14:creationId xmlns:p14="http://schemas.microsoft.com/office/powerpoint/2010/main" val="378259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3D2A3A-CE30-4E1E-A138-D00CC51E2A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38900" y="378966"/>
            <a:ext cx="5410199" cy="5640834"/>
          </a:xfrm>
        </p:spPr>
        <p:txBody>
          <a:bodyPr>
            <a:noAutofit/>
          </a:bodyPr>
          <a:lstStyle>
            <a:lvl1pPr marL="0" indent="0">
              <a:buNone/>
              <a:defRPr sz="5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This slide is for making a bold statement with a stellar photo.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00F133EA-964F-41B4-A110-3158CCBC0C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694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2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5D6D-48F7-44FF-93C9-5788A7996F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8900" y="512763"/>
            <a:ext cx="5410200" cy="5507037"/>
          </a:xfrm>
        </p:spPr>
        <p:txBody>
          <a:bodyPr/>
          <a:lstStyle/>
          <a:p>
            <a:r>
              <a:rPr lang="en-CA"/>
              <a:t>This slide is for making a statement with a stellar photo.</a:t>
            </a: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51A8F820-E74D-4D41-9B54-654B7F76267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512764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</p:txBody>
      </p:sp>
    </p:spTree>
    <p:extLst>
      <p:ext uri="{BB962C8B-B14F-4D97-AF65-F5344CB8AC3E}">
        <p14:creationId xmlns:p14="http://schemas.microsoft.com/office/powerpoint/2010/main" val="194139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Left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1524000"/>
            <a:ext cx="6096000" cy="34925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 anchor="t" anchorCtr="0"/>
          <a:lstStyle/>
          <a:p>
            <a:r>
              <a:rPr lang="en-CA"/>
              <a:t>This is a slide to talk about something in more detail.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4F6BE-3383-466F-8025-DC713226DE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900" y="1524000"/>
            <a:ext cx="5410200" cy="4495800"/>
          </a:xfrm>
        </p:spPr>
        <p:txBody>
          <a:bodyPr numCol="2" spcCol="182880"/>
          <a:lstStyle>
            <a:lvl1pPr marL="0" indent="0">
              <a:buNone/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enimad</a:t>
            </a:r>
            <a:r>
              <a:rPr lang="en-US"/>
              <a:t> min </a:t>
            </a:r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</a:t>
            </a:r>
            <a:r>
              <a:rPr lang="en-US"/>
              <a:t> </a:t>
            </a:r>
            <a:r>
              <a:rPr lang="en-US" err="1"/>
              <a:t>dexerc</a:t>
            </a:r>
            <a:r>
              <a:rPr lang="en-US"/>
              <a:t> </a:t>
            </a:r>
            <a:r>
              <a:rPr lang="en-US" err="1"/>
              <a:t>itation</a:t>
            </a:r>
            <a:r>
              <a:rPr lang="en-US"/>
              <a:t>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</a:t>
            </a:r>
            <a:r>
              <a:rPr lang="en-US"/>
              <a:t> </a:t>
            </a:r>
            <a:r>
              <a:rPr lang="en-US" err="1"/>
              <a:t>uipex</a:t>
            </a:r>
            <a:r>
              <a:rPr lang="en-US"/>
              <a:t> </a:t>
            </a:r>
            <a:r>
              <a:rPr lang="en-US" err="1"/>
              <a:t>eacomm</a:t>
            </a:r>
            <a:r>
              <a:rPr lang="en-US"/>
              <a:t> </a:t>
            </a:r>
            <a:r>
              <a:rPr lang="en-US" err="1"/>
              <a:t>odoc</a:t>
            </a:r>
            <a:r>
              <a:rPr lang="en-US"/>
              <a:t> </a:t>
            </a:r>
            <a:r>
              <a:rPr lang="en-US" err="1"/>
              <a:t>onsequat</a:t>
            </a:r>
            <a:r>
              <a:rPr lang="en-US"/>
              <a:t>. Duis </a:t>
            </a:r>
            <a:r>
              <a:rPr lang="en-US" err="1"/>
              <a:t>auteirure</a:t>
            </a:r>
            <a:r>
              <a:rPr lang="en-US"/>
              <a:t> dolor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volup</a:t>
            </a:r>
            <a:r>
              <a:rPr lang="en-US"/>
              <a:t> </a:t>
            </a:r>
            <a:r>
              <a:rPr lang="en-US" err="1"/>
              <a:t>tatev</a:t>
            </a:r>
            <a:r>
              <a:rPr lang="en-US"/>
              <a:t> </a:t>
            </a:r>
            <a:r>
              <a:rPr lang="en-US" err="1"/>
              <a:t>elitess</a:t>
            </a:r>
            <a:r>
              <a:rPr lang="en-US"/>
              <a:t> </a:t>
            </a:r>
            <a:r>
              <a:rPr lang="en-US" err="1"/>
              <a:t>ecillumd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</a:t>
            </a:r>
            <a:r>
              <a:rPr lang="en-US"/>
              <a:t> </a:t>
            </a:r>
            <a:r>
              <a:rPr lang="en-US" err="1"/>
              <a:t>giatn</a:t>
            </a:r>
            <a:r>
              <a:rPr lang="en-US"/>
              <a:t> </a:t>
            </a:r>
            <a:r>
              <a:rPr lang="en-US" err="1"/>
              <a:t>ullapariatur</a:t>
            </a:r>
            <a:r>
              <a:rPr lang="en-US"/>
              <a:t>. </a:t>
            </a:r>
            <a:r>
              <a:rPr lang="en-US" err="1"/>
              <a:t>Excepteursintoccaecatcupidatatnon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</a:t>
            </a:r>
            <a:r>
              <a:rPr lang="en-US" err="1"/>
              <a:t>officiadeserun</a:t>
            </a:r>
            <a:r>
              <a:rPr lang="en-US"/>
              <a:t> </a:t>
            </a:r>
            <a:r>
              <a:rPr lang="en-US" err="1"/>
              <a:t>tmollita</a:t>
            </a:r>
            <a:r>
              <a:rPr lang="en-US"/>
              <a:t> </a:t>
            </a:r>
            <a:r>
              <a:rPr lang="en-US" err="1"/>
              <a:t>nimid</a:t>
            </a:r>
            <a:r>
              <a:rPr lang="en-US"/>
              <a:t> </a:t>
            </a:r>
            <a:r>
              <a:rPr lang="en-US" err="1"/>
              <a:t>estlaborum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547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EC5E-BD64-4FC9-B1DF-F16FA1F4FB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19101"/>
            <a:ext cx="8429625" cy="914400"/>
          </a:xfrm>
        </p:spPr>
        <p:txBody>
          <a:bodyPr/>
          <a:lstStyle>
            <a:lvl1pPr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CA"/>
              <a:t>Agenda or table of contents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7EFE76D6-CB0C-3C47-92E4-99E496070E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A20AB-98C0-4430-AFEA-3164DD938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3999"/>
            <a:ext cx="7804150" cy="4495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533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Right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533525"/>
            <a:ext cx="6096000" cy="3492500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image to insert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 anchor="t" anchorCtr="0"/>
          <a:lstStyle/>
          <a:p>
            <a:r>
              <a:rPr lang="en-CA"/>
              <a:t>This slide is for headline statement with a stellar photo.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C915773-BC87-483F-93A7-9FDA88A495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38900" y="1524000"/>
            <a:ext cx="5410200" cy="4495800"/>
          </a:xfrm>
        </p:spPr>
        <p:txBody>
          <a:bodyPr lIns="0" tIns="0" rIns="0" bIns="0" numCol="2" spcCol="182880"/>
          <a:lstStyle>
            <a:lvl1pPr marL="114300" indent="-114300">
              <a:defRPr sz="1200"/>
            </a:lvl1pPr>
            <a:lvl2pPr marL="228600" indent="-114300">
              <a:defRPr sz="900"/>
            </a:lvl2pPr>
            <a:lvl3pPr marL="342900" indent="-114300">
              <a:defRPr sz="800"/>
            </a:lvl3pPr>
            <a:lvl4pPr marL="457200" indent="-114300">
              <a:defRPr sz="600"/>
            </a:lvl4pPr>
            <a:lvl5pPr marL="571500" indent="-114300">
              <a:tabLst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714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4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5DF55C5C-D99E-4E09-B8F4-49D81195F65D}"/>
              </a:ext>
            </a:extLst>
          </p:cNvPr>
          <p:cNvSpPr/>
          <p:nvPr userDrawn="1"/>
        </p:nvSpPr>
        <p:spPr>
          <a:xfrm>
            <a:off x="4381100" y="512763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8"/>
          </a:xfrm>
        </p:spPr>
        <p:txBody>
          <a:bodyPr/>
          <a:lstStyle/>
          <a:p>
            <a:r>
              <a:rPr lang="en-CA"/>
              <a:t>This is where to make a bold statement with supporting photos.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463E253-AF95-4749-9304-596721EA54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6764" y="688517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C88B300-30E2-4C0E-8E57-5B91B8883FE3}"/>
              </a:ext>
            </a:extLst>
          </p:cNvPr>
          <p:cNvSpPr/>
          <p:nvPr userDrawn="1"/>
        </p:nvSpPr>
        <p:spPr>
          <a:xfrm>
            <a:off x="8419300" y="512763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411F1964-E2A9-413A-AD5B-B21CAA80CC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14964" y="688517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DA98340-12F7-414D-A4DB-CC271B3E1843}"/>
              </a:ext>
            </a:extLst>
          </p:cNvPr>
          <p:cNvSpPr/>
          <p:nvPr userDrawn="1"/>
        </p:nvSpPr>
        <p:spPr>
          <a:xfrm>
            <a:off x="4381100" y="3249108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Picture Placeholder 11">
            <a:extLst>
              <a:ext uri="{FF2B5EF4-FFF2-40B4-BE49-F238E27FC236}">
                <a16:creationId xmlns:a16="http://schemas.microsoft.com/office/drawing/2014/main" id="{A6A62478-7B0A-4226-A96C-B1A9431DA2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381100" y="3249108"/>
            <a:ext cx="3429800" cy="2273866"/>
          </a:xfr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CECA3F83-49CE-4DAE-A7E2-53D3887205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6764" y="3424862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61E01A-2805-4514-8A9C-AADEAB738849}"/>
              </a:ext>
            </a:extLst>
          </p:cNvPr>
          <p:cNvSpPr/>
          <p:nvPr userDrawn="1"/>
        </p:nvSpPr>
        <p:spPr>
          <a:xfrm>
            <a:off x="8419300" y="3249108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Picture Placeholder 11">
            <a:extLst>
              <a:ext uri="{FF2B5EF4-FFF2-40B4-BE49-F238E27FC236}">
                <a16:creationId xmlns:a16="http://schemas.microsoft.com/office/drawing/2014/main" id="{2C80F5D4-8116-4FAF-844C-21B2AE2F021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419300" y="3249108"/>
            <a:ext cx="3429800" cy="2273866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8" name="Text Placeholder 27">
            <a:extLst>
              <a:ext uri="{FF2B5EF4-FFF2-40B4-BE49-F238E27FC236}">
                <a16:creationId xmlns:a16="http://schemas.microsoft.com/office/drawing/2014/main" id="{1F450563-0D59-4232-A8C4-F804CBD865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14964" y="3424862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4</a:t>
            </a:r>
          </a:p>
        </p:txBody>
      </p:sp>
    </p:spTree>
    <p:extLst>
      <p:ext uri="{BB962C8B-B14F-4D97-AF65-F5344CB8AC3E}">
        <p14:creationId xmlns:p14="http://schemas.microsoft.com/office/powerpoint/2010/main" val="244790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2 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pPr marL="0" indent="0">
              <a:buNone/>
            </a:pPr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where to make a bold statement backed up by two insights.</a:t>
            </a:r>
            <a:endParaRPr lang="en-US" sz="30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0" tIns="0" rIns="0" bIns="0" rtlCol="0">
            <a:noAutofit/>
          </a:bodyPr>
          <a:lstStyle>
            <a:lvl1pPr>
              <a:buNone/>
              <a:defRPr lang="en-CA" sz="1100" dirty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E30A99-978D-4455-8D08-79BFEC3686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1500" y="3249674"/>
            <a:ext cx="3429000" cy="2770126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05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61C2AB3-BD00-43F4-89AD-70477D6E13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20100" y="3249674"/>
            <a:ext cx="3429000" cy="2770126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05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50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2  w/ imag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7"/>
          </a:xfrm>
        </p:spPr>
        <p:txBody>
          <a:bodyPr/>
          <a:lstStyle>
            <a:lvl1pPr>
              <a:defRPr>
                <a:solidFill>
                  <a:schemeClr val="accent1"/>
                </a:solidFill>
                <a:latin typeface="DM Sans" pitchFamily="2" charset="0"/>
              </a:defRPr>
            </a:lvl1pPr>
          </a:lstStyle>
          <a:p>
            <a:pPr marL="0" indent="0">
              <a:buNone/>
            </a:pPr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where to make a bold statement backed up by two insights.</a:t>
            </a:r>
            <a:endParaRPr lang="en-US" sz="30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0" tIns="0" rIns="0" bIns="0" rtlCol="0">
            <a:noAutofit/>
          </a:bodyPr>
          <a:lstStyle>
            <a:lvl1pPr>
              <a:buNone/>
              <a:defRPr lang="en-CA" sz="1100" dirty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E30A99-978D-4455-8D08-79BFEC3686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1500" y="3249612"/>
            <a:ext cx="3429000" cy="2770187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05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61C2AB3-BD00-43F4-89AD-70477D6E13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20100" y="3249612"/>
            <a:ext cx="3429000" cy="2770187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05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917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2  w/ image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8"/>
          </a:xfrm>
        </p:spPr>
        <p:txBody>
          <a:bodyPr/>
          <a:lstStyle>
            <a:lvl1pPr>
              <a:defRPr>
                <a:solidFill>
                  <a:schemeClr val="accent4"/>
                </a:solidFill>
                <a:latin typeface="DM Sans" pitchFamily="2" charset="0"/>
              </a:defRPr>
            </a:lvl1pPr>
          </a:lstStyle>
          <a:p>
            <a:pPr marL="0" indent="0">
              <a:buNone/>
            </a:pPr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where to make a bold statement backed up by two insights.</a:t>
            </a:r>
            <a:endParaRPr lang="en-US" sz="30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0" tIns="0" rIns="0" bIns="0" rtlCol="0">
            <a:noAutofit/>
          </a:bodyPr>
          <a:lstStyle>
            <a:lvl1pPr>
              <a:buNone/>
              <a:defRPr lang="en-CA" sz="1100" dirty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E30A99-978D-4455-8D08-79BFEC3686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1500" y="3249674"/>
            <a:ext cx="3429000" cy="2770126"/>
          </a:xfrm>
        </p:spPr>
        <p:txBody>
          <a:bodyPr/>
          <a:lstStyle>
            <a:lvl1pPr>
              <a:buClr>
                <a:schemeClr val="accent4"/>
              </a:buClr>
              <a:defRPr sz="1600"/>
            </a:lvl1pPr>
            <a:lvl2pPr>
              <a:buClr>
                <a:schemeClr val="accent4"/>
              </a:buClr>
              <a:defRPr sz="1200"/>
            </a:lvl2pPr>
            <a:lvl3pPr>
              <a:buClr>
                <a:schemeClr val="accent4"/>
              </a:buClr>
              <a:defRPr sz="1050"/>
            </a:lvl3pPr>
            <a:lvl4pPr>
              <a:buClr>
                <a:schemeClr val="accent4"/>
              </a:buClr>
              <a:defRPr sz="800"/>
            </a:lvl4pPr>
            <a:lvl5pPr>
              <a:buClr>
                <a:schemeClr val="accent4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61C2AB3-BD00-43F4-89AD-70477D6E13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20100" y="3249674"/>
            <a:ext cx="3429000" cy="2770126"/>
          </a:xfrm>
        </p:spPr>
        <p:txBody>
          <a:bodyPr/>
          <a:lstStyle>
            <a:lvl1pPr>
              <a:buClr>
                <a:schemeClr val="accent4"/>
              </a:buClr>
              <a:defRPr sz="1600"/>
            </a:lvl1pPr>
            <a:lvl2pPr>
              <a:buClr>
                <a:schemeClr val="accent4"/>
              </a:buClr>
              <a:defRPr sz="1200"/>
            </a:lvl2pPr>
            <a:lvl3pPr>
              <a:buClr>
                <a:schemeClr val="accent4"/>
              </a:buClr>
              <a:defRPr sz="1050"/>
            </a:lvl3pPr>
            <a:lvl4pPr>
              <a:buClr>
                <a:schemeClr val="accent4"/>
              </a:buClr>
              <a:defRPr sz="800"/>
            </a:lvl4pPr>
            <a:lvl5pPr>
              <a:buClr>
                <a:schemeClr val="accent4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05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2  w/ im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8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DM Sans" pitchFamily="2" charset="0"/>
              </a:defRPr>
            </a:lvl1pPr>
          </a:lstStyle>
          <a:p>
            <a:pPr marL="0" indent="0">
              <a:buNone/>
            </a:pPr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where to make a bold statement backed up by two insights.</a:t>
            </a:r>
            <a:endParaRPr lang="en-US" sz="30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lIns="0" tIns="0" rIns="0" bIns="0" rtlCol="0">
            <a:noAutofit/>
          </a:bodyPr>
          <a:lstStyle>
            <a:lvl1pPr>
              <a:buNone/>
              <a:defRPr lang="en-CA" sz="1100" dirty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E30A99-978D-4455-8D08-79BFEC3686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1500" y="3249674"/>
            <a:ext cx="3429000" cy="2770126"/>
          </a:xfrm>
        </p:spPr>
        <p:txBody>
          <a:bodyPr/>
          <a:lstStyle>
            <a:lvl1pPr>
              <a:buClr>
                <a:schemeClr val="accent5"/>
              </a:buClr>
              <a:defRPr sz="1600"/>
            </a:lvl1pPr>
            <a:lvl2pPr>
              <a:buClr>
                <a:schemeClr val="accent5"/>
              </a:buClr>
              <a:defRPr sz="1200"/>
            </a:lvl2pPr>
            <a:lvl3pPr>
              <a:buClr>
                <a:schemeClr val="accent5"/>
              </a:buClr>
              <a:defRPr sz="1050"/>
            </a:lvl3pPr>
            <a:lvl4pPr>
              <a:buClr>
                <a:schemeClr val="accent5"/>
              </a:buClr>
              <a:defRPr sz="800"/>
            </a:lvl4pPr>
            <a:lvl5pPr>
              <a:buClr>
                <a:schemeClr val="accent5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61C2AB3-BD00-43F4-89AD-70477D6E13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20100" y="3249674"/>
            <a:ext cx="3429000" cy="2770126"/>
          </a:xfrm>
        </p:spPr>
        <p:txBody>
          <a:bodyPr/>
          <a:lstStyle>
            <a:lvl1pPr>
              <a:buClr>
                <a:schemeClr val="accent5"/>
              </a:buClr>
              <a:defRPr sz="1600"/>
            </a:lvl1pPr>
            <a:lvl2pPr>
              <a:buClr>
                <a:schemeClr val="accent5"/>
              </a:buClr>
              <a:defRPr sz="1200"/>
            </a:lvl2pPr>
            <a:lvl3pPr>
              <a:buClr>
                <a:schemeClr val="accent5"/>
              </a:buClr>
              <a:defRPr sz="1050"/>
            </a:lvl3pPr>
            <a:lvl4pPr>
              <a:buClr>
                <a:schemeClr val="accent5"/>
              </a:buClr>
              <a:defRPr sz="800"/>
            </a:lvl4pPr>
            <a:lvl5pPr>
              <a:buClr>
                <a:schemeClr val="accent5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513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s 3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11506201" cy="820737"/>
          </a:xfrm>
        </p:spPr>
        <p:txBody>
          <a:bodyPr/>
          <a:lstStyle/>
          <a:p>
            <a:r>
              <a:rPr lang="en-CA"/>
              <a:t>This is where to make a bold statement backed up by three insights.</a:t>
            </a:r>
          </a:p>
        </p:txBody>
      </p:sp>
      <p:sp>
        <p:nvSpPr>
          <p:cNvPr id="7" name="IMAGE 1">
            <a:extLst>
              <a:ext uri="{FF2B5EF4-FFF2-40B4-BE49-F238E27FC236}">
                <a16:creationId xmlns:a16="http://schemas.microsoft.com/office/drawing/2014/main" id="{250609A8-DA36-4843-84E9-764FF452AD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0334" y="1686719"/>
            <a:ext cx="3474720" cy="2133599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1D86A88-7978-430F-80E4-870C51BC75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899" y="4010025"/>
            <a:ext cx="3509591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IMAGE 2">
            <a:extLst>
              <a:ext uri="{FF2B5EF4-FFF2-40B4-BE49-F238E27FC236}">
                <a16:creationId xmlns:a16="http://schemas.microsoft.com/office/drawing/2014/main" id="{EF3CE66B-522A-4B1E-B350-8D65E44A028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58640" y="1685926"/>
            <a:ext cx="3474720" cy="2133599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C20536F7-AA51-4686-8F87-2540A368EF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58640" y="4010025"/>
            <a:ext cx="3474720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IMAGE 3">
            <a:extLst>
              <a:ext uri="{FF2B5EF4-FFF2-40B4-BE49-F238E27FC236}">
                <a16:creationId xmlns:a16="http://schemas.microsoft.com/office/drawing/2014/main" id="{3784AB63-D8E9-4A98-944E-28CEC82651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74380" y="1685926"/>
            <a:ext cx="3474720" cy="2133599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D620C904-AAF9-49B9-BD69-BD92E29713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9515" y="4010025"/>
            <a:ext cx="3459585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WHITE 2">
            <a:extLst>
              <a:ext uri="{FF2B5EF4-FFF2-40B4-BE49-F238E27FC236}">
                <a16:creationId xmlns:a16="http://schemas.microsoft.com/office/drawing/2014/main" id="{DDF99356-FAD3-4F8E-AD5C-582774705F6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342606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  <p:sp>
        <p:nvSpPr>
          <p:cNvPr id="40" name="WHITE 3">
            <a:extLst>
              <a:ext uri="{FF2B5EF4-FFF2-40B4-BE49-F238E27FC236}">
                <a16:creationId xmlns:a16="http://schemas.microsoft.com/office/drawing/2014/main" id="{96483953-F23F-4AD5-AD51-0B344E560CF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51415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  <p:sp>
        <p:nvSpPr>
          <p:cNvPr id="41" name="WHITE 1">
            <a:extLst>
              <a:ext uri="{FF2B5EF4-FFF2-40B4-BE49-F238E27FC236}">
                <a16:creationId xmlns:a16="http://schemas.microsoft.com/office/drawing/2014/main" id="{51CCE67F-9B2C-4B62-8D4E-1AC20DE7BA7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4272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0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1.11111E-6 L 4.79167E-6 -0.0164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0 L 4.79167E-6 -0.0164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125E-6 7.40741E-7 L -3.125E-6 0.875 " pathEditMode="relative" rAng="0" ptsTypes="AA">
                                      <p:cBhvr>
                                        <p:cTn id="10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7.40741E-7 L 6.25E-7 0.875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644 L 4.79167E-6 1.11111E-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644 L 4.79167E-6 0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4.16667E-6 0.875 " pathEditMode="relative" rAng="0" ptsTypes="AA">
                                      <p:cBhvr>
                                        <p:cTn id="26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-0.01644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01644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644 L 0 1.11111E-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644 L 0 0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7.40741E-7 L -3.125E-6 0.87685 " pathEditMode="relative" rAng="0" ptsTypes="AA">
                                      <p:cBhvr>
                                        <p:cTn id="44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84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11111E-6 L 3.125E-6 -0.01644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2.08333E-6 -0.01644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4.79167E-6 0 L 4.79167E-6 -0.01644 " pathEditMode="relative" rAng="0" ptsTypes="AA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9" grpId="1">
        <p:tmplLst>
          <p:tmpl>
            <p:tnLst>
              <p:par>
                <p:cTn presetID="42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4.79167E-6 -0.01644 L 4.79167E-6 0 " pathEditMode="relative" rAng="0" ptsTypes="AA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810"/>
                    </p:animMotion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0 0 L 0 -0.01644 " pathEditMode="relative" rAng="0" ptsTypes="AA">
                      <p:cBhvr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24" grpId="1">
        <p:tmplLst>
          <p:tmpl>
            <p:tnLst>
              <p:par>
                <p:cTn presetID="42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0 -0.01644 L 0 0 " pathEditMode="relative" rAng="0" ptsTypes="AA">
                      <p:cBhvr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810"/>
                    </p:animMotion>
                  </p:childTnLst>
                </p:cTn>
              </p:par>
            </p:tnLst>
          </p:tmpl>
        </p:tmplLst>
      </p:bldP>
      <p:bldP spid="25" grpId="0" animBg="1"/>
      <p:bldP spid="26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2.08333E-6 0 L 2.08333E-6 -0.01644 " pathEditMode="relative" rAng="0" ptsTypes="AA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12" grpId="0" animBg="1"/>
      <p:bldP spid="12" grpId="1" animBg="1"/>
      <p:bldP spid="12" grpId="2" animBg="1"/>
      <p:bldP spid="12" grpId="3" animBg="1"/>
      <p:bldP spid="12" grpId="4" animBg="1"/>
      <p:bldP spid="40" grpId="0" animBg="1"/>
      <p:bldP spid="40" grpId="1" animBg="1"/>
      <p:bldP spid="40" grpId="2" animBg="1"/>
      <p:bldP spid="41" grpId="0" animBg="1"/>
      <p:bldP spid="41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tier x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4"/>
            <a:ext cx="3596712" cy="1992312"/>
          </a:xfrm>
        </p:spPr>
        <p:txBody>
          <a:bodyPr/>
          <a:lstStyle/>
          <a:p>
            <a:r>
              <a:rPr lang="en-CA"/>
              <a:t>This is where to make a bold statement backed up by three insights.</a:t>
            </a: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1D86A88-7978-430F-80E4-870C51BC75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78415" y="1523999"/>
            <a:ext cx="2200035" cy="4503558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4784FC0-7560-4625-9931-55E702B73B69}"/>
              </a:ext>
            </a:extLst>
          </p:cNvPr>
          <p:cNvGrpSpPr/>
          <p:nvPr userDrawn="1"/>
        </p:nvGrpSpPr>
        <p:grpSpPr>
          <a:xfrm>
            <a:off x="6725972" y="1524000"/>
            <a:ext cx="2685326" cy="4503558"/>
            <a:chOff x="6725972" y="957549"/>
            <a:chExt cx="2685326" cy="5230508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F2BA2AC-990F-4F7E-BAC5-A9AA0E61F79A}"/>
                </a:ext>
              </a:extLst>
            </p:cNvPr>
            <p:cNvCxnSpPr/>
            <p:nvPr userDrawn="1"/>
          </p:nvCxnSpPr>
          <p:spPr>
            <a:xfrm>
              <a:off x="6725972" y="957549"/>
              <a:ext cx="0" cy="523050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CFBC238-31CF-48D8-82F9-AE046AE87E0C}"/>
                </a:ext>
              </a:extLst>
            </p:cNvPr>
            <p:cNvCxnSpPr/>
            <p:nvPr userDrawn="1"/>
          </p:nvCxnSpPr>
          <p:spPr>
            <a:xfrm>
              <a:off x="9411298" y="957549"/>
              <a:ext cx="0" cy="523050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IMAGE 1">
            <a:extLst>
              <a:ext uri="{FF2B5EF4-FFF2-40B4-BE49-F238E27FC236}">
                <a16:creationId xmlns:a16="http://schemas.microsoft.com/office/drawing/2014/main" id="{250609A8-DA36-4843-84E9-764FF452AD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2900" y="2768009"/>
            <a:ext cx="3596712" cy="3259548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29" name="TEXT 1">
            <a:extLst>
              <a:ext uri="{FF2B5EF4-FFF2-40B4-BE49-F238E27FC236}">
                <a16:creationId xmlns:a16="http://schemas.microsoft.com/office/drawing/2014/main" id="{86B21B72-B4A4-4D8F-9070-DFE7792B2F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63740" y="1523999"/>
            <a:ext cx="2200035" cy="4503558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AA97BC33-BB34-438A-866B-49782AB5CC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49065" y="1523999"/>
            <a:ext cx="2200035" cy="4503558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B4C9D333-5BCC-4BE7-B35B-20FBC7585C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78415" y="512764"/>
            <a:ext cx="2200035" cy="820736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Add subtitle for insight number one.</a:t>
            </a:r>
          </a:p>
        </p:txBody>
      </p:sp>
      <p:sp>
        <p:nvSpPr>
          <p:cNvPr id="32" name="TEXT 1">
            <a:extLst>
              <a:ext uri="{FF2B5EF4-FFF2-40B4-BE49-F238E27FC236}">
                <a16:creationId xmlns:a16="http://schemas.microsoft.com/office/drawing/2014/main" id="{7F425DF5-A91D-4407-9B6A-353115C46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3739" y="512764"/>
            <a:ext cx="2200035" cy="820736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Add subtitle for insight number two.</a:t>
            </a:r>
          </a:p>
        </p:txBody>
      </p:sp>
      <p:sp>
        <p:nvSpPr>
          <p:cNvPr id="33" name="TEXT 1">
            <a:extLst>
              <a:ext uri="{FF2B5EF4-FFF2-40B4-BE49-F238E27FC236}">
                <a16:creationId xmlns:a16="http://schemas.microsoft.com/office/drawing/2014/main" id="{53B71318-2552-4E19-8219-0A59DBEF69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58823" y="512764"/>
            <a:ext cx="2190278" cy="820736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Add subtitle for insight number three.</a:t>
            </a:r>
          </a:p>
        </p:txBody>
      </p:sp>
    </p:spTree>
    <p:extLst>
      <p:ext uri="{BB962C8B-B14F-4D97-AF65-F5344CB8AC3E}">
        <p14:creationId xmlns:p14="http://schemas.microsoft.com/office/powerpoint/2010/main" val="146351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3596712" cy="2110797"/>
          </a:xfrm>
        </p:spPr>
        <p:txBody>
          <a:bodyPr/>
          <a:lstStyle/>
          <a:p>
            <a:r>
              <a:rPr lang="en-CA"/>
              <a:t>This is a slide to talk about something in more detail.</a:t>
            </a: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1D86A88-7978-430F-80E4-870C51BC75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2768009"/>
            <a:ext cx="3596712" cy="3259547"/>
          </a:xfrm>
        </p:spPr>
        <p:txBody>
          <a:bodyPr/>
          <a:lstStyle>
            <a:lvl1pPr marL="0" indent="0">
              <a:buNone/>
              <a:defRPr sz="1800">
                <a:latin typeface="DM Sans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R="6660" algn="l"/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Lorem ipsum dolor sit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amet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, sed do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eiusmod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temcidi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duntutl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aboreet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dolore magna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aliqua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. Ut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enimad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minim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veniam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,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quircitation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ullamcolasnisi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utaliquipex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eaco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 </a:t>
            </a:r>
            <a:r>
              <a:rPr lang="en-CA" sz="1800" b="0" i="0" u="none" strike="noStrike" baseline="0" err="1">
                <a:solidFill>
                  <a:srgbClr val="40454D"/>
                </a:solidFill>
                <a:latin typeface="DM Sans" pitchFamily="2" charset="0"/>
              </a:rPr>
              <a:t>monsequat</a:t>
            </a:r>
            <a:r>
              <a:rPr lang="en-CA" sz="1800" b="0" i="0" u="none" strike="noStrike" baseline="0">
                <a:solidFill>
                  <a:srgbClr val="40454D"/>
                </a:solidFill>
                <a:latin typeface="DM Sans" pitchFamily="2" charset="0"/>
              </a:rPr>
              <a:t>. </a:t>
            </a:r>
            <a:endParaRPr lang="en-CA"/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AA97BC33-BB34-438A-866B-49782AB5CC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5985" y="512763"/>
            <a:ext cx="7653115" cy="5514793"/>
          </a:xfrm>
        </p:spPr>
        <p:txBody>
          <a:bodyPr numCol="2" spcCol="274320"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sed do </a:t>
            </a:r>
            <a:r>
              <a:rPr lang="en-US" err="1"/>
              <a:t>eiusmodtem</a:t>
            </a:r>
            <a:r>
              <a:rPr lang="en-US"/>
              <a:t> </a:t>
            </a:r>
            <a:r>
              <a:rPr lang="en-US" err="1"/>
              <a:t>porinci</a:t>
            </a:r>
            <a:r>
              <a:rPr lang="en-US"/>
              <a:t> </a:t>
            </a:r>
            <a:r>
              <a:rPr lang="en-US" err="1"/>
              <a:t>diduntut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reet</a:t>
            </a:r>
            <a:r>
              <a:rPr lang="en-US"/>
              <a:t>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enimad</a:t>
            </a:r>
            <a:r>
              <a:rPr lang="en-US"/>
              <a:t>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utaliquipex</a:t>
            </a:r>
            <a:r>
              <a:rPr lang="en-US"/>
              <a:t> </a:t>
            </a:r>
            <a:r>
              <a:rPr lang="en-US" err="1"/>
              <a:t>eacommod</a:t>
            </a:r>
            <a:r>
              <a:rPr lang="en-US"/>
              <a:t> </a:t>
            </a:r>
            <a:r>
              <a:rPr lang="en-US" err="1"/>
              <a:t>ocon</a:t>
            </a:r>
            <a:r>
              <a:rPr lang="en-US"/>
              <a:t> </a:t>
            </a:r>
            <a:r>
              <a:rPr lang="en-US" err="1"/>
              <a:t>sequat</a:t>
            </a:r>
            <a:r>
              <a:rPr lang="en-US"/>
              <a:t>. Duis </a:t>
            </a:r>
            <a:r>
              <a:rPr lang="en-US" err="1"/>
              <a:t>auteir</a:t>
            </a:r>
            <a:r>
              <a:rPr lang="en-US"/>
              <a:t> </a:t>
            </a:r>
            <a:r>
              <a:rPr lang="en-US" err="1"/>
              <a:t>uredolor</a:t>
            </a:r>
            <a:r>
              <a:rPr lang="en-US"/>
              <a:t>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</a:t>
            </a:r>
            <a:r>
              <a:rPr lang="en-US"/>
              <a:t> </a:t>
            </a:r>
            <a:r>
              <a:rPr lang="en-US" err="1"/>
              <a:t>ptateve</a:t>
            </a:r>
            <a:r>
              <a:rPr lang="en-US"/>
              <a:t> </a:t>
            </a:r>
            <a:r>
              <a:rPr lang="en-US" err="1"/>
              <a:t>litesseci</a:t>
            </a:r>
            <a:r>
              <a:rPr lang="en-US"/>
              <a:t> </a:t>
            </a:r>
            <a:r>
              <a:rPr lang="en-US" err="1"/>
              <a:t>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</a:t>
            </a:r>
            <a:r>
              <a:rPr lang="en-US"/>
              <a:t> </a:t>
            </a:r>
            <a:r>
              <a:rPr lang="en-US" err="1"/>
              <a:t>epteursi</a:t>
            </a:r>
            <a:r>
              <a:rPr lang="en-US"/>
              <a:t> </a:t>
            </a:r>
            <a:r>
              <a:rPr lang="en-US" err="1"/>
              <a:t>ntoc</a:t>
            </a:r>
            <a:r>
              <a:rPr lang="en-US"/>
              <a:t> </a:t>
            </a:r>
            <a:r>
              <a:rPr lang="en-US" err="1"/>
              <a:t>caec</a:t>
            </a:r>
            <a:r>
              <a:rPr lang="en-US"/>
              <a:t> </a:t>
            </a:r>
            <a:r>
              <a:rPr lang="en-US" err="1"/>
              <a:t>atcu</a:t>
            </a:r>
            <a:r>
              <a:rPr lang="en-US"/>
              <a:t> </a:t>
            </a:r>
            <a:r>
              <a:rPr lang="en-US" err="1"/>
              <a:t>pidata</a:t>
            </a:r>
            <a:r>
              <a:rPr lang="en-US"/>
              <a:t> </a:t>
            </a:r>
            <a:r>
              <a:rPr lang="en-US" err="1"/>
              <a:t>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office </a:t>
            </a:r>
            <a:r>
              <a:rPr lang="en-US" err="1"/>
              <a:t>adese</a:t>
            </a:r>
            <a:r>
              <a:rPr lang="en-US"/>
              <a:t> </a:t>
            </a:r>
            <a:r>
              <a:rPr lang="en-US" err="1"/>
              <a:t>runtmo</a:t>
            </a:r>
            <a:r>
              <a:rPr lang="en-US"/>
              <a:t> </a:t>
            </a:r>
            <a:r>
              <a:rPr lang="en-US" err="1"/>
              <a:t>llitani</a:t>
            </a:r>
            <a:r>
              <a:rPr lang="en-US"/>
              <a:t> mid </a:t>
            </a:r>
            <a:r>
              <a:rPr lang="en-US" err="1"/>
              <a:t>estla</a:t>
            </a:r>
            <a:r>
              <a:rPr lang="en-US"/>
              <a:t> </a:t>
            </a:r>
            <a:r>
              <a:rPr lang="en-US" err="1"/>
              <a:t>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sed do </a:t>
            </a:r>
            <a:r>
              <a:rPr lang="en-US" err="1"/>
              <a:t>eiusmodtem</a:t>
            </a:r>
            <a:r>
              <a:rPr lang="en-US"/>
              <a:t> </a:t>
            </a:r>
            <a:r>
              <a:rPr lang="en-US" err="1"/>
              <a:t>porinci</a:t>
            </a:r>
            <a:r>
              <a:rPr lang="en-US"/>
              <a:t> </a:t>
            </a:r>
            <a:r>
              <a:rPr lang="en-US" err="1"/>
              <a:t>diduntut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reet</a:t>
            </a:r>
            <a:r>
              <a:rPr lang="en-US"/>
              <a:t>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enimad</a:t>
            </a:r>
            <a:r>
              <a:rPr lang="en-US"/>
              <a:t>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utaliquipex</a:t>
            </a:r>
            <a:r>
              <a:rPr lang="en-US"/>
              <a:t> </a:t>
            </a:r>
            <a:r>
              <a:rPr lang="en-US" err="1"/>
              <a:t>eacommod</a:t>
            </a:r>
            <a:r>
              <a:rPr lang="en-US"/>
              <a:t> </a:t>
            </a:r>
            <a:r>
              <a:rPr lang="en-US" err="1"/>
              <a:t>ocon</a:t>
            </a:r>
            <a:r>
              <a:rPr lang="en-US"/>
              <a:t> </a:t>
            </a:r>
            <a:r>
              <a:rPr lang="en-US" err="1"/>
              <a:t>sequat</a:t>
            </a:r>
            <a:r>
              <a:rPr lang="en-US"/>
              <a:t>. Duis </a:t>
            </a:r>
            <a:r>
              <a:rPr lang="en-US" err="1"/>
              <a:t>auteir</a:t>
            </a:r>
            <a:r>
              <a:rPr lang="en-US"/>
              <a:t> </a:t>
            </a:r>
            <a:r>
              <a:rPr lang="en-US" err="1"/>
              <a:t>uredolor</a:t>
            </a:r>
            <a:r>
              <a:rPr lang="en-US"/>
              <a:t>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</a:t>
            </a:r>
            <a:r>
              <a:rPr lang="en-US"/>
              <a:t> </a:t>
            </a:r>
            <a:r>
              <a:rPr lang="en-US" err="1"/>
              <a:t>ptateve</a:t>
            </a:r>
            <a:r>
              <a:rPr lang="en-US"/>
              <a:t> </a:t>
            </a:r>
            <a:r>
              <a:rPr lang="en-US" err="1"/>
              <a:t>litesseci</a:t>
            </a:r>
            <a:r>
              <a:rPr lang="en-US"/>
              <a:t> </a:t>
            </a:r>
            <a:r>
              <a:rPr lang="en-US" err="1"/>
              <a:t>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</a:t>
            </a:r>
            <a:r>
              <a:rPr lang="en-US"/>
              <a:t> </a:t>
            </a:r>
            <a:r>
              <a:rPr lang="en-US" err="1"/>
              <a:t>epteursi</a:t>
            </a:r>
            <a:r>
              <a:rPr lang="en-US"/>
              <a:t> </a:t>
            </a:r>
            <a:r>
              <a:rPr lang="en-US" err="1"/>
              <a:t>ntoc</a:t>
            </a:r>
            <a:r>
              <a:rPr lang="en-US"/>
              <a:t> </a:t>
            </a:r>
            <a:r>
              <a:rPr lang="en-US" err="1"/>
              <a:t>caec</a:t>
            </a:r>
            <a:r>
              <a:rPr lang="en-US"/>
              <a:t> </a:t>
            </a:r>
            <a:r>
              <a:rPr lang="en-US" err="1"/>
              <a:t>atcu</a:t>
            </a:r>
            <a:r>
              <a:rPr lang="en-US"/>
              <a:t> </a:t>
            </a:r>
            <a:r>
              <a:rPr lang="en-US" err="1"/>
              <a:t>pidata</a:t>
            </a:r>
            <a:r>
              <a:rPr lang="en-US"/>
              <a:t> </a:t>
            </a:r>
            <a:r>
              <a:rPr lang="en-US" err="1"/>
              <a:t>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office </a:t>
            </a:r>
            <a:r>
              <a:rPr lang="en-US" err="1"/>
              <a:t>adese</a:t>
            </a:r>
            <a:r>
              <a:rPr lang="en-US"/>
              <a:t> </a:t>
            </a:r>
            <a:r>
              <a:rPr lang="en-US" err="1"/>
              <a:t>runtmo</a:t>
            </a:r>
            <a:r>
              <a:rPr lang="en-US"/>
              <a:t> </a:t>
            </a:r>
            <a:r>
              <a:rPr lang="en-US" err="1"/>
              <a:t>llitani</a:t>
            </a:r>
            <a:r>
              <a:rPr lang="en-US"/>
              <a:t> mid </a:t>
            </a:r>
            <a:r>
              <a:rPr lang="en-US" err="1"/>
              <a:t>estla</a:t>
            </a:r>
            <a:r>
              <a:rPr lang="en-US"/>
              <a:t> </a:t>
            </a:r>
            <a:r>
              <a:rPr lang="en-US" err="1"/>
              <a:t>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sed do </a:t>
            </a:r>
            <a:r>
              <a:rPr lang="en-US" err="1"/>
              <a:t>eiusmodtem</a:t>
            </a:r>
            <a:r>
              <a:rPr lang="en-US"/>
              <a:t> </a:t>
            </a:r>
            <a:r>
              <a:rPr lang="en-US" err="1"/>
              <a:t>porinci</a:t>
            </a:r>
            <a:r>
              <a:rPr lang="en-US"/>
              <a:t> </a:t>
            </a:r>
            <a:r>
              <a:rPr lang="en-US" err="1"/>
              <a:t>diduntut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reet</a:t>
            </a:r>
            <a:r>
              <a:rPr lang="en-US"/>
              <a:t>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enimad</a:t>
            </a:r>
            <a:r>
              <a:rPr lang="en-US"/>
              <a:t>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utaliquipex</a:t>
            </a:r>
            <a:r>
              <a:rPr lang="en-US"/>
              <a:t> </a:t>
            </a:r>
            <a:r>
              <a:rPr lang="en-US" err="1"/>
              <a:t>eacommod</a:t>
            </a:r>
            <a:r>
              <a:rPr lang="en-US"/>
              <a:t> </a:t>
            </a:r>
            <a:r>
              <a:rPr lang="en-US" err="1"/>
              <a:t>ocon</a:t>
            </a:r>
            <a:r>
              <a:rPr lang="en-US"/>
              <a:t> </a:t>
            </a:r>
            <a:r>
              <a:rPr lang="en-US" err="1"/>
              <a:t>sequat</a:t>
            </a:r>
            <a:r>
              <a:rPr lang="en-US"/>
              <a:t>. Duis </a:t>
            </a:r>
            <a:r>
              <a:rPr lang="en-US" err="1"/>
              <a:t>auteir</a:t>
            </a:r>
            <a:r>
              <a:rPr lang="en-US"/>
              <a:t> </a:t>
            </a:r>
            <a:r>
              <a:rPr lang="en-US" err="1"/>
              <a:t>uredolor</a:t>
            </a:r>
            <a:r>
              <a:rPr lang="en-US"/>
              <a:t>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</a:t>
            </a:r>
            <a:r>
              <a:rPr lang="en-US"/>
              <a:t> </a:t>
            </a:r>
            <a:r>
              <a:rPr lang="en-US" err="1"/>
              <a:t>ptateve</a:t>
            </a:r>
            <a:r>
              <a:rPr lang="en-US"/>
              <a:t> </a:t>
            </a:r>
            <a:r>
              <a:rPr lang="en-US" err="1"/>
              <a:t>litesseci</a:t>
            </a:r>
            <a:r>
              <a:rPr lang="en-US"/>
              <a:t> </a:t>
            </a:r>
            <a:r>
              <a:rPr lang="en-US" err="1"/>
              <a:t>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</a:t>
            </a:r>
            <a:r>
              <a:rPr lang="en-US"/>
              <a:t> </a:t>
            </a:r>
            <a:r>
              <a:rPr lang="en-US" err="1"/>
              <a:t>epteursi</a:t>
            </a:r>
            <a:r>
              <a:rPr lang="en-US"/>
              <a:t> </a:t>
            </a:r>
            <a:r>
              <a:rPr lang="en-US" err="1"/>
              <a:t>ntoc</a:t>
            </a:r>
            <a:r>
              <a:rPr lang="en-US"/>
              <a:t> </a:t>
            </a:r>
            <a:r>
              <a:rPr lang="en-US" err="1"/>
              <a:t>caec</a:t>
            </a:r>
            <a:r>
              <a:rPr lang="en-US"/>
              <a:t> </a:t>
            </a:r>
            <a:r>
              <a:rPr lang="en-US" err="1"/>
              <a:t>atcu</a:t>
            </a:r>
            <a:r>
              <a:rPr lang="en-US"/>
              <a:t> </a:t>
            </a:r>
            <a:r>
              <a:rPr lang="en-US" err="1"/>
              <a:t>pidata</a:t>
            </a:r>
            <a:r>
              <a:rPr lang="en-US"/>
              <a:t> </a:t>
            </a:r>
            <a:r>
              <a:rPr lang="en-US" err="1"/>
              <a:t>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office </a:t>
            </a:r>
            <a:r>
              <a:rPr lang="en-US" err="1"/>
              <a:t>adese</a:t>
            </a:r>
            <a:r>
              <a:rPr lang="en-US"/>
              <a:t> </a:t>
            </a:r>
            <a:r>
              <a:rPr lang="en-US" err="1"/>
              <a:t>runtmo</a:t>
            </a:r>
            <a:r>
              <a:rPr lang="en-US"/>
              <a:t> </a:t>
            </a:r>
            <a:r>
              <a:rPr lang="en-US" err="1"/>
              <a:t>llitani</a:t>
            </a:r>
            <a:r>
              <a:rPr lang="en-US"/>
              <a:t> mid </a:t>
            </a:r>
            <a:r>
              <a:rPr lang="en-US" err="1"/>
              <a:t>estla</a:t>
            </a:r>
            <a:r>
              <a:rPr lang="en-US"/>
              <a:t> </a:t>
            </a:r>
            <a:r>
              <a:rPr lang="en-US" err="1"/>
              <a:t>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sed do </a:t>
            </a:r>
            <a:r>
              <a:rPr lang="en-US" err="1"/>
              <a:t>eiusmodtem</a:t>
            </a:r>
            <a:r>
              <a:rPr lang="en-US"/>
              <a:t> </a:t>
            </a:r>
            <a:r>
              <a:rPr lang="en-US" err="1"/>
              <a:t>porinci</a:t>
            </a:r>
            <a:r>
              <a:rPr lang="en-US"/>
              <a:t> </a:t>
            </a:r>
            <a:r>
              <a:rPr lang="en-US" err="1"/>
              <a:t>diduntut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reet</a:t>
            </a:r>
            <a:r>
              <a:rPr lang="en-US"/>
              <a:t>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enimad</a:t>
            </a:r>
            <a:r>
              <a:rPr lang="en-US"/>
              <a:t>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utaliquipex</a:t>
            </a:r>
            <a:r>
              <a:rPr lang="en-US"/>
              <a:t> </a:t>
            </a:r>
            <a:r>
              <a:rPr lang="en-US" err="1"/>
              <a:t>eacommod</a:t>
            </a:r>
            <a:r>
              <a:rPr lang="en-US"/>
              <a:t> </a:t>
            </a:r>
            <a:r>
              <a:rPr lang="en-US" err="1"/>
              <a:t>ocon</a:t>
            </a:r>
            <a:r>
              <a:rPr lang="en-US"/>
              <a:t> </a:t>
            </a:r>
            <a:r>
              <a:rPr lang="en-US" err="1"/>
              <a:t>sequat</a:t>
            </a:r>
            <a:r>
              <a:rPr lang="en-US"/>
              <a:t>. Duis </a:t>
            </a:r>
            <a:r>
              <a:rPr lang="en-US" err="1"/>
              <a:t>auteir</a:t>
            </a:r>
            <a:r>
              <a:rPr lang="en-US"/>
              <a:t> </a:t>
            </a:r>
            <a:r>
              <a:rPr lang="en-US" err="1"/>
              <a:t>uredolor</a:t>
            </a:r>
            <a:r>
              <a:rPr lang="en-US"/>
              <a:t>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</a:t>
            </a:r>
            <a:r>
              <a:rPr lang="en-US"/>
              <a:t> </a:t>
            </a:r>
            <a:r>
              <a:rPr lang="en-US" err="1"/>
              <a:t>ptateve</a:t>
            </a:r>
            <a:r>
              <a:rPr lang="en-US"/>
              <a:t> </a:t>
            </a:r>
            <a:r>
              <a:rPr lang="en-US" err="1"/>
              <a:t>litesseci</a:t>
            </a:r>
            <a:r>
              <a:rPr lang="en-US"/>
              <a:t> </a:t>
            </a:r>
            <a:r>
              <a:rPr lang="en-US" err="1"/>
              <a:t>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</a:t>
            </a:r>
            <a:r>
              <a:rPr lang="en-US"/>
              <a:t> </a:t>
            </a:r>
            <a:r>
              <a:rPr lang="en-US" err="1"/>
              <a:t>epteursi</a:t>
            </a:r>
            <a:r>
              <a:rPr lang="en-US"/>
              <a:t> </a:t>
            </a:r>
            <a:r>
              <a:rPr lang="en-US" err="1"/>
              <a:t>ntoc</a:t>
            </a:r>
            <a:r>
              <a:rPr lang="en-US"/>
              <a:t> </a:t>
            </a:r>
            <a:r>
              <a:rPr lang="en-US" err="1"/>
              <a:t>caec</a:t>
            </a:r>
            <a:r>
              <a:rPr lang="en-US"/>
              <a:t> </a:t>
            </a:r>
            <a:r>
              <a:rPr lang="en-US" err="1"/>
              <a:t>atcu</a:t>
            </a:r>
            <a:r>
              <a:rPr lang="en-US"/>
              <a:t> </a:t>
            </a:r>
            <a:r>
              <a:rPr lang="en-US" err="1"/>
              <a:t>pidata</a:t>
            </a:r>
            <a:r>
              <a:rPr lang="en-US"/>
              <a:t> </a:t>
            </a:r>
            <a:r>
              <a:rPr lang="en-US" err="1"/>
              <a:t>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office </a:t>
            </a:r>
            <a:r>
              <a:rPr lang="en-US" err="1"/>
              <a:t>adese</a:t>
            </a:r>
            <a:r>
              <a:rPr lang="en-US"/>
              <a:t> </a:t>
            </a:r>
            <a:r>
              <a:rPr lang="en-US" err="1"/>
              <a:t>runtmo</a:t>
            </a:r>
            <a:r>
              <a:rPr lang="en-US"/>
              <a:t> </a:t>
            </a:r>
            <a:r>
              <a:rPr lang="en-US" err="1"/>
              <a:t>llitani</a:t>
            </a:r>
            <a:r>
              <a:rPr lang="en-US"/>
              <a:t> mid </a:t>
            </a:r>
            <a:r>
              <a:rPr lang="en-US" err="1"/>
              <a:t>estla</a:t>
            </a:r>
            <a:r>
              <a:rPr lang="en-US"/>
              <a:t> </a:t>
            </a:r>
            <a:r>
              <a:rPr lang="en-US" err="1"/>
              <a:t>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sed do </a:t>
            </a:r>
            <a:r>
              <a:rPr lang="en-US" err="1"/>
              <a:t>eiusmodtem</a:t>
            </a:r>
            <a:r>
              <a:rPr lang="en-US"/>
              <a:t> </a:t>
            </a:r>
            <a:r>
              <a:rPr lang="en-US" err="1"/>
              <a:t>porinci</a:t>
            </a:r>
            <a:r>
              <a:rPr lang="en-US"/>
              <a:t> </a:t>
            </a:r>
            <a:r>
              <a:rPr lang="en-US" err="1"/>
              <a:t>diduntut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reet</a:t>
            </a:r>
            <a:r>
              <a:rPr lang="en-US"/>
              <a:t>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enimad</a:t>
            </a:r>
            <a:r>
              <a:rPr lang="en-US"/>
              <a:t>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quisn</a:t>
            </a:r>
            <a:r>
              <a:rPr lang="en-US"/>
              <a:t> </a:t>
            </a:r>
            <a:r>
              <a:rPr lang="en-US" err="1"/>
              <a:t>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 </a:t>
            </a:r>
            <a:r>
              <a:rPr lang="en-US" err="1"/>
              <a:t>risnisi</a:t>
            </a:r>
            <a:r>
              <a:rPr lang="en-US"/>
              <a:t> </a:t>
            </a:r>
            <a:r>
              <a:rPr lang="en-US" err="1"/>
              <a:t>utaliquipex</a:t>
            </a:r>
            <a:r>
              <a:rPr lang="en-US"/>
              <a:t> </a:t>
            </a:r>
            <a:r>
              <a:rPr lang="en-US" err="1"/>
              <a:t>eacommod</a:t>
            </a:r>
            <a:r>
              <a:rPr lang="en-US"/>
              <a:t> </a:t>
            </a:r>
            <a:r>
              <a:rPr lang="en-US" err="1"/>
              <a:t>ocon</a:t>
            </a:r>
            <a:r>
              <a:rPr lang="en-US"/>
              <a:t> </a:t>
            </a:r>
            <a:r>
              <a:rPr lang="en-US" err="1"/>
              <a:t>sequat</a:t>
            </a:r>
            <a:r>
              <a:rPr lang="en-US"/>
              <a:t>. Duis </a:t>
            </a:r>
            <a:r>
              <a:rPr lang="en-US" err="1"/>
              <a:t>auteir</a:t>
            </a:r>
            <a:r>
              <a:rPr lang="en-US"/>
              <a:t> </a:t>
            </a:r>
            <a:r>
              <a:rPr lang="en-US" err="1"/>
              <a:t>uredolor</a:t>
            </a:r>
            <a:r>
              <a:rPr lang="en-US"/>
              <a:t> in </a:t>
            </a:r>
            <a:r>
              <a:rPr lang="en-US" err="1"/>
              <a:t>repreh</a:t>
            </a:r>
            <a:r>
              <a:rPr lang="en-US"/>
              <a:t> </a:t>
            </a:r>
            <a:r>
              <a:rPr lang="en-US" err="1"/>
              <a:t>enderitin</a:t>
            </a:r>
            <a:r>
              <a:rPr lang="en-US"/>
              <a:t> </a:t>
            </a:r>
            <a:r>
              <a:rPr lang="en-US" err="1"/>
              <a:t>volu</a:t>
            </a:r>
            <a:r>
              <a:rPr lang="en-US"/>
              <a:t> </a:t>
            </a:r>
            <a:r>
              <a:rPr lang="en-US" err="1"/>
              <a:t>ptateve</a:t>
            </a:r>
            <a:r>
              <a:rPr lang="en-US"/>
              <a:t> </a:t>
            </a:r>
            <a:r>
              <a:rPr lang="en-US" err="1"/>
              <a:t>litesseci</a:t>
            </a:r>
            <a:r>
              <a:rPr lang="en-US"/>
              <a:t> </a:t>
            </a:r>
            <a:r>
              <a:rPr lang="en-US" err="1"/>
              <a:t>llumd</a:t>
            </a:r>
            <a:r>
              <a:rPr lang="en-US"/>
              <a:t> </a:t>
            </a:r>
            <a:r>
              <a:rPr lang="en-US" err="1"/>
              <a:t>olore</a:t>
            </a:r>
            <a:r>
              <a:rPr lang="en-US"/>
              <a:t> </a:t>
            </a:r>
            <a:r>
              <a:rPr lang="en-US" err="1"/>
              <a:t>eufugiat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</a:t>
            </a:r>
            <a:r>
              <a:rPr lang="en-US"/>
              <a:t> </a:t>
            </a:r>
            <a:r>
              <a:rPr lang="en-US" err="1"/>
              <a:t>epteursi</a:t>
            </a:r>
            <a:r>
              <a:rPr lang="en-US"/>
              <a:t> </a:t>
            </a:r>
            <a:r>
              <a:rPr lang="en-US" err="1"/>
              <a:t>ntoc</a:t>
            </a:r>
            <a:r>
              <a:rPr lang="en-US"/>
              <a:t> </a:t>
            </a:r>
            <a:r>
              <a:rPr lang="en-US" err="1"/>
              <a:t>caec</a:t>
            </a:r>
            <a:r>
              <a:rPr lang="en-US"/>
              <a:t> </a:t>
            </a:r>
            <a:r>
              <a:rPr lang="en-US" err="1"/>
              <a:t>atcu</a:t>
            </a:r>
            <a:r>
              <a:rPr lang="en-US"/>
              <a:t> </a:t>
            </a:r>
            <a:r>
              <a:rPr lang="en-US" err="1"/>
              <a:t>pidata</a:t>
            </a:r>
            <a:r>
              <a:rPr lang="en-US"/>
              <a:t> </a:t>
            </a:r>
            <a:r>
              <a:rPr lang="en-US" err="1"/>
              <a:t>tnon</a:t>
            </a:r>
            <a:r>
              <a:rPr lang="en-US"/>
              <a:t> </a:t>
            </a:r>
            <a:r>
              <a:rPr lang="en-US" err="1"/>
              <a:t>proident</a:t>
            </a:r>
            <a:r>
              <a:rPr lang="en-US"/>
              <a:t>, sunt in culpa qui office </a:t>
            </a:r>
            <a:r>
              <a:rPr lang="en-US" err="1"/>
              <a:t>adese</a:t>
            </a:r>
            <a:r>
              <a:rPr lang="en-US"/>
              <a:t> </a:t>
            </a:r>
            <a:r>
              <a:rPr lang="en-US" err="1"/>
              <a:t>runtmo</a:t>
            </a:r>
            <a:r>
              <a:rPr lang="en-US"/>
              <a:t> </a:t>
            </a:r>
            <a:r>
              <a:rPr lang="en-US" err="1"/>
              <a:t>llitani</a:t>
            </a:r>
            <a:r>
              <a:rPr lang="en-US"/>
              <a:t> mid </a:t>
            </a:r>
            <a:r>
              <a:rPr lang="en-US" err="1"/>
              <a:t>estla</a:t>
            </a:r>
            <a:r>
              <a:rPr lang="en-US"/>
              <a:t> </a:t>
            </a:r>
            <a:r>
              <a:rPr lang="en-US" err="1"/>
              <a:t>borum</a:t>
            </a:r>
            <a:r>
              <a:rPr lang="en-US"/>
              <a:t>.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092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E90ACF0-91D7-4D9F-9DB7-EFD8EC958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2900" y="1689100"/>
            <a:ext cx="2465922" cy="166052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538B73AA-9919-444E-A2B9-D268663193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Headshot x 4</a:t>
            </a:r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9E443E13-B25B-45D8-94A3-277601F932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56326" y="1689100"/>
            <a:ext cx="2465922" cy="166052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3F0B01DC-8E07-4321-9914-DA13E011510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369752" y="1689100"/>
            <a:ext cx="2465922" cy="166052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E5B58A1F-CB84-4CE6-834E-DEFCDFB5AC6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83178" y="1689100"/>
            <a:ext cx="2465922" cy="166052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1D316CD9-8AFC-44C4-916C-39AD09E58DA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2900" y="3548162"/>
            <a:ext cx="2465922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FD00B29-B7E7-4E7A-BA53-8E4CA4A48C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2900" y="3754185"/>
            <a:ext cx="2465922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D1974AB5-65AA-4B05-85DD-9866CF44002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2900" y="4153036"/>
            <a:ext cx="2465922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6CC4FB82-4B04-4729-AF6D-2808FE4691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356326" y="3548162"/>
            <a:ext cx="2465922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0F802E42-0985-4EB4-8CC1-F95A66188E4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356326" y="3754185"/>
            <a:ext cx="2465922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B37223D8-E2E3-4E45-AF0A-1777CAD8CB6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56326" y="4153036"/>
            <a:ext cx="2465922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C3B4E074-4921-41C2-A4DC-0892629B0D0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369752" y="3548162"/>
            <a:ext cx="2465922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0B2BA85D-CB31-4F00-862C-67D2E195D08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69752" y="3754185"/>
            <a:ext cx="2465922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A279FB4B-5FA6-4A41-B2A1-18715B11D1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69752" y="4153036"/>
            <a:ext cx="2465922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B96619BB-07EF-47E0-8B84-C36D9FB8A35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83178" y="3548162"/>
            <a:ext cx="2465922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022A0D21-27E6-400E-B73A-B2DDF8E88BC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83178" y="3754185"/>
            <a:ext cx="2465922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573A9182-0260-4E8C-BA42-FE03A431EDE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83178" y="4153036"/>
            <a:ext cx="2465922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46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reaker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94CDBC5-516E-4BB2-91F8-B2642A034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8"/>
          <a:stretch/>
        </p:blipFill>
        <p:spPr>
          <a:xfrm>
            <a:off x="4159340" y="1"/>
            <a:ext cx="803266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a breaker slide.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A title</a:t>
            </a:r>
          </a:p>
        </p:txBody>
      </p:sp>
    </p:spTree>
    <p:extLst>
      <p:ext uri="{BB962C8B-B14F-4D97-AF65-F5344CB8AC3E}">
        <p14:creationId xmlns:p14="http://schemas.microsoft.com/office/powerpoint/2010/main" val="55832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shots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E90ACF0-91D7-4D9F-9DB7-EFD8EC958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2901" y="1524000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538B73AA-9919-444E-A2B9-D268663193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2"/>
            <a:ext cx="11506200" cy="820737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Headshot x 8</a:t>
            </a:r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9E443E13-B25B-45D8-94A3-277601F932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61109" y="1524000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3F0B01DC-8E07-4321-9914-DA13E011510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379317" y="1524000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E5B58A1F-CB84-4CE6-834E-DEFCDFB5AC6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97526" y="1524000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8C056-366D-4A68-BADD-B627EA4D76A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2899" y="2840200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9DD8834D-AFFD-401A-87A7-F8D9D56E913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2899" y="3024350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0B794C3E-BBFD-49B4-B6EA-D739EEDB62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2899" y="3257845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F8E47231-7758-40AE-AC8E-0077E7AE17B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61108" y="2838985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63" name="Text Placeholder 4">
            <a:extLst>
              <a:ext uri="{FF2B5EF4-FFF2-40B4-BE49-F238E27FC236}">
                <a16:creationId xmlns:a16="http://schemas.microsoft.com/office/drawing/2014/main" id="{717767AA-354A-4629-918F-5CE155A7DD1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61108" y="3023135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64" name="Text Placeholder 4">
            <a:extLst>
              <a:ext uri="{FF2B5EF4-FFF2-40B4-BE49-F238E27FC236}">
                <a16:creationId xmlns:a16="http://schemas.microsoft.com/office/drawing/2014/main" id="{3EF43C36-796F-4314-898F-118A255AEA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61108" y="3256630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65" name="Text Placeholder 4">
            <a:extLst>
              <a:ext uri="{FF2B5EF4-FFF2-40B4-BE49-F238E27FC236}">
                <a16:creationId xmlns:a16="http://schemas.microsoft.com/office/drawing/2014/main" id="{B58BED01-CC52-42F5-A47D-E03EEAB23E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79317" y="2837770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66" name="Text Placeholder 4">
            <a:extLst>
              <a:ext uri="{FF2B5EF4-FFF2-40B4-BE49-F238E27FC236}">
                <a16:creationId xmlns:a16="http://schemas.microsoft.com/office/drawing/2014/main" id="{0A9B7E20-896F-49DD-A118-7A6BFCB822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79317" y="3021920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67" name="Text Placeholder 4">
            <a:extLst>
              <a:ext uri="{FF2B5EF4-FFF2-40B4-BE49-F238E27FC236}">
                <a16:creationId xmlns:a16="http://schemas.microsoft.com/office/drawing/2014/main" id="{707BBA07-491C-45FF-8597-D7B519E4C6D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79317" y="3255415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68" name="Text Placeholder 4">
            <a:extLst>
              <a:ext uri="{FF2B5EF4-FFF2-40B4-BE49-F238E27FC236}">
                <a16:creationId xmlns:a16="http://schemas.microsoft.com/office/drawing/2014/main" id="{C40DEAD2-5AFD-40D6-A641-C824C609E4B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397526" y="2836555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69" name="Text Placeholder 4">
            <a:extLst>
              <a:ext uri="{FF2B5EF4-FFF2-40B4-BE49-F238E27FC236}">
                <a16:creationId xmlns:a16="http://schemas.microsoft.com/office/drawing/2014/main" id="{CF603F25-576F-4D64-A756-CD47BC683B5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97526" y="3020705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70" name="Text Placeholder 4">
            <a:extLst>
              <a:ext uri="{FF2B5EF4-FFF2-40B4-BE49-F238E27FC236}">
                <a16:creationId xmlns:a16="http://schemas.microsoft.com/office/drawing/2014/main" id="{7C5C32EA-9D29-4B37-A691-09BB367149A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97526" y="3254200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71" name="Picture Placeholder 9">
            <a:extLst>
              <a:ext uri="{FF2B5EF4-FFF2-40B4-BE49-F238E27FC236}">
                <a16:creationId xmlns:a16="http://schemas.microsoft.com/office/drawing/2014/main" id="{32940253-A39D-420D-BE21-7327D9D8ECF0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342901" y="3879631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D441A120-FBFE-47B5-BC70-E4305EB44816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361109" y="3879631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73" name="Picture Placeholder 9">
            <a:extLst>
              <a:ext uri="{FF2B5EF4-FFF2-40B4-BE49-F238E27FC236}">
                <a16:creationId xmlns:a16="http://schemas.microsoft.com/office/drawing/2014/main" id="{003FDD79-1796-43A9-8F56-C8389D26640E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379317" y="3879631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74" name="Picture Placeholder 9">
            <a:extLst>
              <a:ext uri="{FF2B5EF4-FFF2-40B4-BE49-F238E27FC236}">
                <a16:creationId xmlns:a16="http://schemas.microsoft.com/office/drawing/2014/main" id="{53444889-3188-4B7D-AC77-87D59B25648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9397526" y="3879631"/>
            <a:ext cx="2451574" cy="1204600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4146EEBF-D5DD-42BC-A5A7-5DCADE2C1F2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899" y="5195831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48A67685-F72E-42D9-8707-3A3EB95B09E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899" y="5379981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27B485BA-DBC3-47D4-9E68-EBE0F7E79EA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42899" y="5613476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DBE7053A-9BC9-494F-AB94-2BD6168BE96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361108" y="5194616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79" name="Text Placeholder 4">
            <a:extLst>
              <a:ext uri="{FF2B5EF4-FFF2-40B4-BE49-F238E27FC236}">
                <a16:creationId xmlns:a16="http://schemas.microsoft.com/office/drawing/2014/main" id="{151C9A98-7652-4781-882B-BFD2019A204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361108" y="5378766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80" name="Text Placeholder 4">
            <a:extLst>
              <a:ext uri="{FF2B5EF4-FFF2-40B4-BE49-F238E27FC236}">
                <a16:creationId xmlns:a16="http://schemas.microsoft.com/office/drawing/2014/main" id="{34FDCCD8-DF3C-4FE6-9727-FA51E29A0B1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361108" y="5612261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81" name="Text Placeholder 4">
            <a:extLst>
              <a:ext uri="{FF2B5EF4-FFF2-40B4-BE49-F238E27FC236}">
                <a16:creationId xmlns:a16="http://schemas.microsoft.com/office/drawing/2014/main" id="{C37F7896-6A7D-475C-A9BB-671A6B79D7E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79317" y="5193401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82" name="Text Placeholder 4">
            <a:extLst>
              <a:ext uri="{FF2B5EF4-FFF2-40B4-BE49-F238E27FC236}">
                <a16:creationId xmlns:a16="http://schemas.microsoft.com/office/drawing/2014/main" id="{C56CD56D-11AF-479A-B42C-10BC71F90AE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379317" y="5377551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83" name="Text Placeholder 4">
            <a:extLst>
              <a:ext uri="{FF2B5EF4-FFF2-40B4-BE49-F238E27FC236}">
                <a16:creationId xmlns:a16="http://schemas.microsoft.com/office/drawing/2014/main" id="{C6E3FF73-8165-4DEA-84BA-A89D6CD5469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379317" y="5611046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  <p:sp>
        <p:nvSpPr>
          <p:cNvPr id="84" name="Text Placeholder 4">
            <a:extLst>
              <a:ext uri="{FF2B5EF4-FFF2-40B4-BE49-F238E27FC236}">
                <a16:creationId xmlns:a16="http://schemas.microsoft.com/office/drawing/2014/main" id="{1638D789-9078-4F7F-8696-9C425EA6C2D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397526" y="5192186"/>
            <a:ext cx="2451575" cy="184150"/>
          </a:xfrm>
        </p:spPr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/>
              <a:t>Name</a:t>
            </a:r>
            <a:endParaRPr lang="en-CA"/>
          </a:p>
        </p:txBody>
      </p:sp>
      <p:sp>
        <p:nvSpPr>
          <p:cNvPr id="85" name="Text Placeholder 4">
            <a:extLst>
              <a:ext uri="{FF2B5EF4-FFF2-40B4-BE49-F238E27FC236}">
                <a16:creationId xmlns:a16="http://schemas.microsoft.com/office/drawing/2014/main" id="{BD0FB5DD-BD77-4D50-AD8C-DCD426D4ED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397526" y="5376336"/>
            <a:ext cx="2451575" cy="184150"/>
          </a:xfrm>
        </p:spPr>
        <p:txBody>
          <a:bodyPr/>
          <a:lstStyle>
            <a:lvl1pPr>
              <a:buNone/>
              <a:defRPr sz="105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Role</a:t>
            </a:r>
            <a:endParaRPr lang="en-CA"/>
          </a:p>
        </p:txBody>
      </p:sp>
      <p:sp>
        <p:nvSpPr>
          <p:cNvPr id="86" name="Text Placeholder 4">
            <a:extLst>
              <a:ext uri="{FF2B5EF4-FFF2-40B4-BE49-F238E27FC236}">
                <a16:creationId xmlns:a16="http://schemas.microsoft.com/office/drawing/2014/main" id="{02F7AF56-A393-42C8-B622-20A36A337CD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397526" y="5609831"/>
            <a:ext cx="2451575" cy="333879"/>
          </a:xfr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it-IT"/>
              <a:t>Sed doe ius mod tempor incidid un tutla boreet dolore</a:t>
            </a:r>
          </a:p>
        </p:txBody>
      </p:sp>
    </p:spTree>
    <p:extLst>
      <p:ext uri="{BB962C8B-B14F-4D97-AF65-F5344CB8AC3E}">
        <p14:creationId xmlns:p14="http://schemas.microsoft.com/office/powerpoint/2010/main" val="264493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68C344-7F1C-4386-9C15-F4B71ADECBD5}"/>
              </a:ext>
            </a:extLst>
          </p:cNvPr>
          <p:cNvCxnSpPr/>
          <p:nvPr userDrawn="1"/>
        </p:nvCxnSpPr>
        <p:spPr>
          <a:xfrm>
            <a:off x="1068225" y="3716173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A849C6-EC0E-4DE7-9999-5B7A93C2DE4A}"/>
              </a:ext>
            </a:extLst>
          </p:cNvPr>
          <p:cNvCxnSpPr/>
          <p:nvPr userDrawn="1"/>
        </p:nvCxnSpPr>
        <p:spPr>
          <a:xfrm>
            <a:off x="342900" y="3484497"/>
            <a:ext cx="115725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ircle: Hollow 42" hidden="1">
            <a:extLst>
              <a:ext uri="{FF2B5EF4-FFF2-40B4-BE49-F238E27FC236}">
                <a16:creationId xmlns:a16="http://schemas.microsoft.com/office/drawing/2014/main" id="{D9341A11-F75D-4F7F-B2BA-3A1F7E518F46}"/>
              </a:ext>
            </a:extLst>
          </p:cNvPr>
          <p:cNvSpPr/>
          <p:nvPr userDrawn="1"/>
        </p:nvSpPr>
        <p:spPr>
          <a:xfrm>
            <a:off x="13561511" y="-852488"/>
            <a:ext cx="1704975" cy="1704975"/>
          </a:xfrm>
          <a:prstGeom prst="donut">
            <a:avLst>
              <a:gd name="adj" fmla="val 12676"/>
            </a:avLst>
          </a:prstGeom>
          <a:gradFill>
            <a:gsLst>
              <a:gs pos="36000">
                <a:schemeClr val="accent1"/>
              </a:gs>
              <a:gs pos="82000">
                <a:schemeClr val="accent2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84" name="TextBox 83" hidden="1">
            <a:extLst>
              <a:ext uri="{FF2B5EF4-FFF2-40B4-BE49-F238E27FC236}">
                <a16:creationId xmlns:a16="http://schemas.microsoft.com/office/drawing/2014/main" id="{DA19F037-6EF6-4032-BDE4-11BB576B4736}"/>
              </a:ext>
            </a:extLst>
          </p:cNvPr>
          <p:cNvSpPr txBox="1"/>
          <p:nvPr userDrawn="1"/>
        </p:nvSpPr>
        <p:spPr>
          <a:xfrm>
            <a:off x="2650677" y="3019865"/>
            <a:ext cx="1210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3600"/>
              <a:t>2020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CF973-8F19-4D97-8B47-D4FEE34AAC7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6111" y="3098606"/>
            <a:ext cx="746763" cy="747891"/>
          </a:xfrm>
          <a:prstGeom prst="ellipse">
            <a:avLst/>
          </a:prstGeo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C1CCDBA5-9F33-4D8F-991E-C26FC12FC8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420491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Timeline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280554-593F-43E8-B65C-41CE51F77B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800" y="4258377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A9AE294-7BC2-4FF3-AF39-3EBE68DE4F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5800" y="4639379"/>
            <a:ext cx="1964877" cy="1009896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AF58C01-A5EC-406A-954B-6A47628DB52F}"/>
              </a:ext>
            </a:extLst>
          </p:cNvPr>
          <p:cNvCxnSpPr/>
          <p:nvPr userDrawn="1"/>
        </p:nvCxnSpPr>
        <p:spPr>
          <a:xfrm>
            <a:off x="4090900" y="3716173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970D59B2-B14F-41E0-BC9B-D441EA4DFB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08475" y="4258377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3AF94B80-C3EE-43B2-A1E6-17B0C20C8AB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08475" y="4639379"/>
            <a:ext cx="1964877" cy="1009896"/>
          </a:xfrm>
        </p:spPr>
        <p:txBody>
          <a:bodyPr/>
          <a:lstStyle>
            <a:lvl1pPr>
              <a:buClr>
                <a:schemeClr val="accent4"/>
              </a:buCl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75118C5-5904-4D3A-811C-5677786FFEDC}"/>
              </a:ext>
            </a:extLst>
          </p:cNvPr>
          <p:cNvCxnSpPr/>
          <p:nvPr userDrawn="1"/>
        </p:nvCxnSpPr>
        <p:spPr>
          <a:xfrm>
            <a:off x="7113575" y="3716173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F284BFC-02D4-439E-B60C-6F4A1C4452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31150" y="4258377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5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4DF69119-08CE-474F-BA24-E8180B6E0F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731150" y="4639379"/>
            <a:ext cx="1964877" cy="1009896"/>
          </a:xfrm>
        </p:spPr>
        <p:txBody>
          <a:bodyPr/>
          <a:lstStyle>
            <a:lvl1pPr>
              <a:buClr>
                <a:schemeClr val="accent5"/>
              </a:buCl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E9A390-5924-4772-BD2C-38D0A54AE57A}"/>
              </a:ext>
            </a:extLst>
          </p:cNvPr>
          <p:cNvCxnSpPr/>
          <p:nvPr userDrawn="1"/>
        </p:nvCxnSpPr>
        <p:spPr>
          <a:xfrm>
            <a:off x="10136250" y="3716173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B340480-5174-4640-9352-D3F857C2C6C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3825" y="4258377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36" name="Text Placeholder 12">
            <a:extLst>
              <a:ext uri="{FF2B5EF4-FFF2-40B4-BE49-F238E27FC236}">
                <a16:creationId xmlns:a16="http://schemas.microsoft.com/office/drawing/2014/main" id="{0FED8B91-1836-47CB-A9DC-35CD39BAC1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753825" y="4639379"/>
            <a:ext cx="1964877" cy="1009896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D398AA0-047E-40FE-AE89-F1453B63A346}"/>
              </a:ext>
            </a:extLst>
          </p:cNvPr>
          <p:cNvCxnSpPr/>
          <p:nvPr userDrawn="1"/>
        </p:nvCxnSpPr>
        <p:spPr>
          <a:xfrm>
            <a:off x="2564955" y="2705501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6DE0E0F2-69B9-4956-ADE1-DB39DA0394F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97293" y="1296187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5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F4082C8B-5C58-45E6-BC49-24E064FCAB0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197293" y="1677189"/>
            <a:ext cx="1964877" cy="1009896"/>
          </a:xfrm>
        </p:spPr>
        <p:txBody>
          <a:bodyPr/>
          <a:lstStyle>
            <a:lvl1pPr>
              <a:buClr>
                <a:schemeClr val="accent5"/>
              </a:buCl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C2111E8-FBF5-40DC-9F0B-750000776513}"/>
              </a:ext>
            </a:extLst>
          </p:cNvPr>
          <p:cNvCxnSpPr/>
          <p:nvPr userDrawn="1"/>
        </p:nvCxnSpPr>
        <p:spPr>
          <a:xfrm>
            <a:off x="5587319" y="2705500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1B5FFB08-253A-47E5-A686-AED630BEB6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19657" y="1296186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49" name="Text Placeholder 12">
            <a:extLst>
              <a:ext uri="{FF2B5EF4-FFF2-40B4-BE49-F238E27FC236}">
                <a16:creationId xmlns:a16="http://schemas.microsoft.com/office/drawing/2014/main" id="{D0C5A6FF-D0EC-4E4C-895F-168A8003FDE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19657" y="1677188"/>
            <a:ext cx="1964877" cy="1009896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37AE91E-FCC3-4B83-8C28-373BB735CB0F}"/>
              </a:ext>
            </a:extLst>
          </p:cNvPr>
          <p:cNvCxnSpPr/>
          <p:nvPr userDrawn="1"/>
        </p:nvCxnSpPr>
        <p:spPr>
          <a:xfrm>
            <a:off x="8609683" y="2705499"/>
            <a:ext cx="0" cy="470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F194CAE7-38D3-4B99-B28E-9B65A9CBC3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42021" y="1296185"/>
            <a:ext cx="1965325" cy="381000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Headline</a:t>
            </a:r>
            <a:endParaRPr lang="en-CA"/>
          </a:p>
        </p:txBody>
      </p:sp>
      <p:sp>
        <p:nvSpPr>
          <p:cNvPr id="52" name="Text Placeholder 12">
            <a:extLst>
              <a:ext uri="{FF2B5EF4-FFF2-40B4-BE49-F238E27FC236}">
                <a16:creationId xmlns:a16="http://schemas.microsoft.com/office/drawing/2014/main" id="{A2DAA139-B622-4BBA-A104-807F441FAF5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242021" y="1677187"/>
            <a:ext cx="1964877" cy="1009896"/>
          </a:xfrm>
        </p:spPr>
        <p:txBody>
          <a:bodyPr/>
          <a:lstStyle>
            <a:lvl1pPr>
              <a:buClr>
                <a:schemeClr val="accent4"/>
              </a:buCl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649AD4C-331E-4503-98C5-0923823465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97293" y="3098605"/>
            <a:ext cx="746763" cy="747891"/>
          </a:xfrm>
          <a:prstGeom prst="ellipse">
            <a:avLst/>
          </a:prstGeom>
          <a:solidFill>
            <a:schemeClr val="accent5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905D745-4AB1-4D87-AA12-166752762D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08475" y="3098604"/>
            <a:ext cx="746763" cy="747891"/>
          </a:xfrm>
          <a:prstGeom prst="ellipse">
            <a:avLst/>
          </a:prstGeom>
          <a:solidFill>
            <a:schemeClr val="accent4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CF42AD2-911F-4AC4-81AA-1D47BF1EE2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19657" y="3098603"/>
            <a:ext cx="746763" cy="747891"/>
          </a:xfrm>
          <a:prstGeom prst="ellipse">
            <a:avLst/>
          </a:prstGeo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A47E321-3BDA-42DB-BB97-4BF030F1FF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30839" y="3098602"/>
            <a:ext cx="746763" cy="747891"/>
          </a:xfrm>
          <a:prstGeom prst="ellipse">
            <a:avLst/>
          </a:prstGeom>
          <a:solidFill>
            <a:schemeClr val="accent5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C3D8FB7-3AF6-4786-84A3-19AF2B323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2021" y="3098601"/>
            <a:ext cx="746763" cy="747891"/>
          </a:xfrm>
          <a:prstGeom prst="ellipse">
            <a:avLst/>
          </a:prstGeom>
          <a:solidFill>
            <a:schemeClr val="accent4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3CDFE1F8-8858-4FA0-9B65-5A1BBF75D4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53203" y="3098600"/>
            <a:ext cx="746763" cy="747891"/>
          </a:xfrm>
          <a:prstGeom prst="ellipse">
            <a:avLst/>
          </a:prstGeo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DATE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057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D5F791A4-01F3-4B4D-8568-7F2A4499CAD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342900" y="1524000"/>
            <a:ext cx="6707371" cy="449580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chart</a:t>
            </a:r>
            <a:endParaRPr lang="en-C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71903" y="2143124"/>
            <a:ext cx="4385136" cy="387667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US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Chart w/ text</a:t>
            </a:r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F25291-03BB-495E-B7DF-3067B4534AF3}"/>
              </a:ext>
            </a:extLst>
          </p:cNvPr>
          <p:cNvCxnSpPr>
            <a:cxnSpLocks/>
          </p:cNvCxnSpPr>
          <p:nvPr userDrawn="1"/>
        </p:nvCxnSpPr>
        <p:spPr>
          <a:xfrm>
            <a:off x="7261091" y="1524000"/>
            <a:ext cx="0" cy="44958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2B42C1-EAD7-40FE-8F32-C0167A1B55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71903" y="1524000"/>
            <a:ext cx="4385136" cy="519424"/>
          </a:xfrm>
        </p:spPr>
        <p:txBody>
          <a:bodyPr>
            <a:noAutofit/>
          </a:bodyPr>
          <a:lstStyle>
            <a:lvl1pPr marL="0" indent="0">
              <a:buNone/>
              <a:tabLst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5328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38901" y="2143124"/>
            <a:ext cx="2918137" cy="387667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US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Table w/text</a:t>
            </a:r>
            <a:endParaRPr lang="en-C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2B42C1-EAD7-40FE-8F32-C0167A1B55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38901" y="1524001"/>
            <a:ext cx="2918137" cy="519424"/>
          </a:xfrm>
        </p:spPr>
        <p:txBody>
          <a:bodyPr>
            <a:noAutofit/>
          </a:bodyPr>
          <a:lstStyle>
            <a:lvl1pPr marL="0" indent="0">
              <a:buNone/>
              <a:tabLst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17E8C7F-E6A5-4B98-996B-8E441804571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2899" y="1524000"/>
            <a:ext cx="8208341" cy="4495800"/>
          </a:xfrm>
        </p:spPr>
        <p:txBody>
          <a:bodyPr anchor="ctr" anchorCtr="0"/>
          <a:lstStyle>
            <a:lvl1pPr>
              <a:buNone/>
              <a:defRPr/>
            </a:lvl1pPr>
          </a:lstStyle>
          <a:p>
            <a:r>
              <a:rPr lang="en-US"/>
              <a:t>Click icon to add table</a:t>
            </a:r>
            <a:endParaRPr lang="en-CA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64F04-BBB6-49C0-B931-0C3FA5180B62}"/>
              </a:ext>
            </a:extLst>
          </p:cNvPr>
          <p:cNvCxnSpPr>
            <a:cxnSpLocks/>
          </p:cNvCxnSpPr>
          <p:nvPr userDrawn="1"/>
        </p:nvCxnSpPr>
        <p:spPr>
          <a:xfrm>
            <a:off x="8745072" y="1524000"/>
            <a:ext cx="0" cy="44957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03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slide for facts or insights supported by three icons.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78D19C8-80FE-4493-BB89-D3F77B298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900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F0B9BC-0EFB-440D-B24D-29F0642A5C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1689100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A13ED90-9D79-4288-B087-359784083C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36931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52424B6-10F8-4F0E-938F-3F2874316C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36931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F90F4C7E-6744-488B-A0B0-C17260F7213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636931" y="1689100"/>
            <a:ext cx="1058863" cy="1058863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8D2E607-3176-4CEB-9518-427862B1A2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30962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3E7F68E-8184-47E3-AA2F-E2ED223FAF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930962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783A13A9-ED03-4A8F-93B1-D843846BE5C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930962" y="1689100"/>
            <a:ext cx="1058863" cy="1058863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417635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17706" y="2602092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slide for facts or insights supported by six icons.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78D19C8-80FE-4493-BB89-D3F77B298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17706" y="2211121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F0B9BC-0EFB-440D-B24D-29F0642A5C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2185484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28E5A872-501A-4E6D-8633-DEFCF4681E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17706" y="3934781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FF1F19E3-B168-48C5-A9CC-E593226126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17706" y="3543810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Picture Placeholder 10">
            <a:extLst>
              <a:ext uri="{FF2B5EF4-FFF2-40B4-BE49-F238E27FC236}">
                <a16:creationId xmlns:a16="http://schemas.microsoft.com/office/drawing/2014/main" id="{D4A277C4-CF88-4102-9D8A-4B652450288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42900" y="3518173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DD54FA0E-2704-482E-B19E-104633426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7706" y="5267470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5913AA09-FE7F-4348-B139-45AF4A17FD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706" y="4876499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C7F9D0D8-FA53-41D1-9739-8FADA6D9381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42900" y="4850862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C4169FA4-8FA2-425F-9368-9B71F9DD0F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99408" y="2602092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C81532B-EE8D-4104-8FB5-158025CCE9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99408" y="2211121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8BDD991F-523D-4DDA-AA61-12CE43F5B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24602" y="2185484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24EAC3DC-F411-4F5A-90E2-53D2EC2E378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99408" y="3934781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4630A55-1344-4EFC-91AD-4572D5DE6D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99408" y="3543810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7C3A3AA4-4BD6-4541-866C-37CDEACFE3B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324602" y="3518173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1C594BDC-1F08-4AB6-88EE-330E7AFFA8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99408" y="5267470"/>
            <a:ext cx="4149694" cy="64225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FAB9761A-CE7A-4142-B895-F9403E2CBA2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99408" y="4876499"/>
            <a:ext cx="4149694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FAA4D547-FA29-4697-AEF0-1D31413D8C8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24602" y="4850862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4327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+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E7E88DF1-5E86-4967-8D42-C5A9465B81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27694" cy="247689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ctr">
              <a:buNone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a Q+A slide.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19E5DF-CB23-45E8-A5C3-ACDDB8B70C60}"/>
              </a:ext>
            </a:extLst>
          </p:cNvPr>
          <p:cNvSpPr txBox="1"/>
          <p:nvPr userDrawn="1"/>
        </p:nvSpPr>
        <p:spPr>
          <a:xfrm>
            <a:off x="2518161" y="2555193"/>
            <a:ext cx="7155678" cy="110005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5000" b="1">
                <a:solidFill>
                  <a:schemeClr val="accent3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CA" b="0">
                <a:latin typeface="DM Serif Display" pitchFamily="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6911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raphic 1">
            <a:extLst>
              <a:ext uri="{FF2B5EF4-FFF2-40B4-BE49-F238E27FC236}">
                <a16:creationId xmlns:a16="http://schemas.microsoft.com/office/drawing/2014/main" id="{DD65B9A3-B0C6-4E3F-A130-A1CEFFC08985}"/>
              </a:ext>
            </a:extLst>
          </p:cNvPr>
          <p:cNvSpPr/>
          <p:nvPr userDrawn="1"/>
        </p:nvSpPr>
        <p:spPr>
          <a:xfrm>
            <a:off x="504825" y="0"/>
            <a:ext cx="11687176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11" name="Graphic 1" hidden="1">
            <a:extLst>
              <a:ext uri="{FF2B5EF4-FFF2-40B4-BE49-F238E27FC236}">
                <a16:creationId xmlns:a16="http://schemas.microsoft.com/office/drawing/2014/main" id="{6EAD640D-ED1E-4ED7-9C0F-121366543B9C}"/>
              </a:ext>
            </a:extLst>
          </p:cNvPr>
          <p:cNvSpPr/>
          <p:nvPr userDrawn="1"/>
        </p:nvSpPr>
        <p:spPr>
          <a:xfrm>
            <a:off x="1245235" y="0"/>
            <a:ext cx="10946765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899076-A2AC-4D0B-AB1C-DEF80B855BB1}"/>
              </a:ext>
            </a:extLst>
          </p:cNvPr>
          <p:cNvGrpSpPr/>
          <p:nvPr userDrawn="1"/>
        </p:nvGrpSpPr>
        <p:grpSpPr>
          <a:xfrm>
            <a:off x="9553947" y="5971071"/>
            <a:ext cx="2228715" cy="468882"/>
            <a:chOff x="9553947" y="5971071"/>
            <a:chExt cx="2228715" cy="468882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A1C10B-8459-438E-BC75-E1ADDC700B2D}"/>
                </a:ext>
              </a:extLst>
            </p:cNvPr>
            <p:cNvSpPr/>
            <p:nvPr userDrawn="1"/>
          </p:nvSpPr>
          <p:spPr>
            <a:xfrm>
              <a:off x="9553947" y="5971071"/>
              <a:ext cx="495814" cy="468267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CA73A08-B1F1-4432-B1F3-C1C9D8563345}"/>
                </a:ext>
              </a:extLst>
            </p:cNvPr>
            <p:cNvSpPr/>
            <p:nvPr userDrawn="1"/>
          </p:nvSpPr>
          <p:spPr>
            <a:xfrm>
              <a:off x="9883265" y="6195104"/>
              <a:ext cx="165883" cy="244846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5950853-E318-41FE-B2BB-B10DD0A0CBBF}"/>
                </a:ext>
              </a:extLst>
            </p:cNvPr>
            <p:cNvSpPr/>
            <p:nvPr userDrawn="1"/>
          </p:nvSpPr>
          <p:spPr>
            <a:xfrm>
              <a:off x="10359492" y="6255092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061DD5F-3405-4FB0-B96A-CE4AF0371DB7}"/>
                </a:ext>
              </a:extLst>
            </p:cNvPr>
            <p:cNvSpPr/>
            <p:nvPr userDrawn="1"/>
          </p:nvSpPr>
          <p:spPr>
            <a:xfrm>
              <a:off x="10545575" y="6183474"/>
              <a:ext cx="129156" cy="252191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E17BB7A-582E-4292-A4D6-88D04885D6F6}"/>
                </a:ext>
              </a:extLst>
            </p:cNvPr>
            <p:cNvSpPr/>
            <p:nvPr userDrawn="1"/>
          </p:nvSpPr>
          <p:spPr>
            <a:xfrm>
              <a:off x="10666161" y="6185311"/>
              <a:ext cx="130380" cy="252190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EC88488-AF3E-4AC7-B014-AAF14D9338F0}"/>
                </a:ext>
              </a:extLst>
            </p:cNvPr>
            <p:cNvSpPr/>
            <p:nvPr userDrawn="1"/>
          </p:nvSpPr>
          <p:spPr>
            <a:xfrm>
              <a:off x="10803275" y="6255092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9578875-ADC3-4C74-977F-AD32F57BE82A}"/>
                </a:ext>
              </a:extLst>
            </p:cNvPr>
            <p:cNvSpPr/>
            <p:nvPr userDrawn="1"/>
          </p:nvSpPr>
          <p:spPr>
            <a:xfrm>
              <a:off x="10983850" y="6185311"/>
              <a:ext cx="158538" cy="250354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234A349-6167-4A7E-AD73-17B5B5BB0932}"/>
                </a:ext>
              </a:extLst>
            </p:cNvPr>
            <p:cNvSpPr/>
            <p:nvPr userDrawn="1"/>
          </p:nvSpPr>
          <p:spPr>
            <a:xfrm>
              <a:off x="11164424" y="6255095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A4075AB-3C8F-4C06-BB2A-187F31E5DADA}"/>
                </a:ext>
              </a:extLst>
            </p:cNvPr>
            <p:cNvSpPr/>
            <p:nvPr userDrawn="1"/>
          </p:nvSpPr>
          <p:spPr>
            <a:xfrm>
              <a:off x="11372543" y="6161441"/>
              <a:ext cx="48969" cy="274228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8BEE7CB-E309-46AE-B582-602F3D253507}"/>
                </a:ext>
              </a:extLst>
            </p:cNvPr>
            <p:cNvSpPr/>
            <p:nvPr userDrawn="1"/>
          </p:nvSpPr>
          <p:spPr>
            <a:xfrm>
              <a:off x="11442937" y="6255095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6D6741C-F50C-4041-8FFF-B3B0A85C6830}"/>
                </a:ext>
              </a:extLst>
            </p:cNvPr>
            <p:cNvSpPr/>
            <p:nvPr userDrawn="1"/>
          </p:nvSpPr>
          <p:spPr>
            <a:xfrm>
              <a:off x="11608209" y="6255092"/>
              <a:ext cx="174453" cy="184858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1130D75-3BB8-4F68-B9AD-E1061B9AA358}"/>
                </a:ext>
              </a:extLst>
            </p:cNvPr>
            <p:cNvSpPr/>
            <p:nvPr userDrawn="1"/>
          </p:nvSpPr>
          <p:spPr>
            <a:xfrm>
              <a:off x="10180759" y="6182864"/>
              <a:ext cx="164046" cy="255864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0653" y="2715788"/>
            <a:ext cx="5813947" cy="2031325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thank you slide.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920EA-E852-4C06-B873-E79667D723D5}"/>
              </a:ext>
            </a:extLst>
          </p:cNvPr>
          <p:cNvSpPr txBox="1"/>
          <p:nvPr userDrawn="1"/>
        </p:nvSpPr>
        <p:spPr>
          <a:xfrm>
            <a:off x="510653" y="513813"/>
            <a:ext cx="6120883" cy="203132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7000" b="1">
                <a:solidFill>
                  <a:schemeClr val="accent3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CA" b="0">
                <a:latin typeface="DM Serif Display" pitchFamily="2" charset="0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25567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1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>
            <a:extLst>
              <a:ext uri="{FF2B5EF4-FFF2-40B4-BE49-F238E27FC236}">
                <a16:creationId xmlns:a16="http://schemas.microsoft.com/office/drawing/2014/main" id="{672449B5-8A36-4843-A2DA-EABD78B2F4B8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350391" y="4659199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Photo library</a:t>
            </a:r>
          </a:p>
        </p:txBody>
      </p:sp>
    </p:spTree>
    <p:extLst>
      <p:ext uri="{BB962C8B-B14F-4D97-AF65-F5344CB8AC3E}">
        <p14:creationId xmlns:p14="http://schemas.microsoft.com/office/powerpoint/2010/main" val="413812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reak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07F03324-9C87-41AC-A425-799A7AD86B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a breaker slide.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B title</a:t>
            </a:r>
          </a:p>
        </p:txBody>
      </p:sp>
    </p:spTree>
    <p:extLst>
      <p:ext uri="{BB962C8B-B14F-4D97-AF65-F5344CB8AC3E}">
        <p14:creationId xmlns:p14="http://schemas.microsoft.com/office/powerpoint/2010/main" val="193294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D6E0-0D16-4FD1-AB43-477BFE43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11506200" cy="820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408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/ titl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D6E0-0D16-4FD1-AB43-477BFE43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11506200" cy="820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91899-C483-41E9-A801-62C73EF107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0"/>
            <a:ext cx="115062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3369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36868-ED60-3547-AE04-9D14403BB8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20128" y="1564943"/>
            <a:ext cx="7010265" cy="2488475"/>
          </a:xfrm>
        </p:spPr>
        <p:txBody>
          <a:bodyPr anchor="b"/>
          <a:lstStyle>
            <a:lvl1pPr algn="l">
              <a:defRPr sz="4800" b="1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3B74A-3D85-C541-A608-062F1F252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128" y="4446249"/>
            <a:ext cx="7010265" cy="1441151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188D4F-6E4F-614E-A9A6-AB34682A802E}"/>
              </a:ext>
            </a:extLst>
          </p:cNvPr>
          <p:cNvSpPr/>
          <p:nvPr userDrawn="1"/>
        </p:nvSpPr>
        <p:spPr>
          <a:xfrm>
            <a:off x="-2" y="3033182"/>
            <a:ext cx="791636" cy="791636"/>
          </a:xfrm>
          <a:prstGeom prst="rect">
            <a:avLst/>
          </a:prstGeom>
          <a:gradFill>
            <a:gsLst>
              <a:gs pos="0">
                <a:srgbClr val="F79F38"/>
              </a:gs>
              <a:gs pos="100000">
                <a:srgbClr val="ED6925"/>
              </a:gs>
            </a:gsLst>
            <a:lin ang="36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57243F-8BA7-EC47-B53E-0018BD581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0127" y="472581"/>
            <a:ext cx="1442975" cy="520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F1B68E5-1E11-9C4C-B82F-1671960B64DD}"/>
              </a:ext>
            </a:extLst>
          </p:cNvPr>
          <p:cNvSpPr/>
          <p:nvPr userDrawn="1"/>
        </p:nvSpPr>
        <p:spPr>
          <a:xfrm>
            <a:off x="11592152" y="6185848"/>
            <a:ext cx="344563" cy="3445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000" tIns="48000" rIns="48000" bIns="48000" rtlCol="0" anchor="ctr"/>
          <a:lstStyle/>
          <a:p>
            <a:pPr lvl="0" algn="ctr"/>
            <a:fld id="{9A1CA675-59C5-1A43-B32F-773BB9D73629}" type="slidenum">
              <a:rPr lang="en-US" sz="933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‹#›</a:t>
            </a:fld>
            <a:endParaRPr lang="en-US" sz="933">
              <a:solidFill>
                <a:schemeClr val="tx1">
                  <a:lumMod val="85000"/>
                  <a:lumOff val="1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309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Copy No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6115" y="172428"/>
            <a:ext cx="11307235" cy="684696"/>
          </a:xfrm>
        </p:spPr>
        <p:txBody>
          <a:bodyPr>
            <a:normAutofit/>
          </a:bodyPr>
          <a:lstStyle>
            <a:lvl1pPr algn="l">
              <a:defRPr sz="3733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4B047A8D-C2CD-444C-8163-8CEAC60ACC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36677"/>
            <a:ext cx="11307235" cy="4369620"/>
          </a:xfrm>
        </p:spPr>
        <p:txBody>
          <a:bodyPr>
            <a:normAutofit/>
          </a:bodyPr>
          <a:lstStyle>
            <a:lvl1pPr>
              <a:buClr>
                <a:srgbClr val="FF9300"/>
              </a:buClr>
              <a:defRPr sz="3733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  <a:lvl2pPr>
              <a:buClr>
                <a:srgbClr val="FF9300"/>
              </a:buClr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2pPr>
            <a:lvl3pPr>
              <a:buClr>
                <a:srgbClr val="FF9300"/>
              </a:buClr>
              <a:defRPr sz="2667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3pPr>
            <a:lvl4pPr>
              <a:buClr>
                <a:srgbClr val="FF9300"/>
              </a:buCl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4pPr>
            <a:lvl5pPr>
              <a:buClr>
                <a:srgbClr val="FF9300"/>
              </a:buCl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497707-CC9F-3848-B9E0-356CCFC54CBD}"/>
              </a:ext>
            </a:extLst>
          </p:cNvPr>
          <p:cNvSpPr/>
          <p:nvPr userDrawn="1"/>
        </p:nvSpPr>
        <p:spPr>
          <a:xfrm>
            <a:off x="1" y="346756"/>
            <a:ext cx="319163" cy="319163"/>
          </a:xfrm>
          <a:prstGeom prst="rect">
            <a:avLst/>
          </a:prstGeom>
          <a:gradFill>
            <a:gsLst>
              <a:gs pos="0">
                <a:srgbClr val="F79F38"/>
              </a:gs>
              <a:gs pos="100000">
                <a:srgbClr val="ED6925"/>
              </a:gs>
            </a:gsLst>
            <a:lin ang="36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/>
          </a:p>
        </p:txBody>
      </p:sp>
    </p:spTree>
    <p:extLst>
      <p:ext uri="{BB962C8B-B14F-4D97-AF65-F5344CB8AC3E}">
        <p14:creationId xmlns:p14="http://schemas.microsoft.com/office/powerpoint/2010/main" val="2514762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3036">
          <p15:clr>
            <a:srgbClr val="FBAE40"/>
          </p15:clr>
        </p15:guide>
        <p15:guide id="2" pos="216">
          <p15:clr>
            <a:srgbClr val="FBAE40"/>
          </p15:clr>
        </p15:guide>
        <p15:guide id="3" pos="5568">
          <p15:clr>
            <a:srgbClr val="FBAE40"/>
          </p15:clr>
        </p15:guide>
        <p15:guide id="4" orient="horz" pos="492">
          <p15:clr>
            <a:srgbClr val="FBAE40"/>
          </p15:clr>
        </p15:guide>
        <p15:guide id="5" orient="horz" pos="1620">
          <p15:clr>
            <a:srgbClr val="FBAE40"/>
          </p15:clr>
        </p15:guide>
        <p15:guide id="6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raphic 1">
            <a:extLst>
              <a:ext uri="{FF2B5EF4-FFF2-40B4-BE49-F238E27FC236}">
                <a16:creationId xmlns:a16="http://schemas.microsoft.com/office/drawing/2014/main" id="{DD65B9A3-B0C6-4E3F-A130-A1CEFFC08985}"/>
              </a:ext>
            </a:extLst>
          </p:cNvPr>
          <p:cNvSpPr/>
          <p:nvPr userDrawn="1"/>
        </p:nvSpPr>
        <p:spPr>
          <a:xfrm>
            <a:off x="504825" y="0"/>
            <a:ext cx="11687176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11" name="Graphic 1" hidden="1">
            <a:extLst>
              <a:ext uri="{FF2B5EF4-FFF2-40B4-BE49-F238E27FC236}">
                <a16:creationId xmlns:a16="http://schemas.microsoft.com/office/drawing/2014/main" id="{6EAD640D-ED1E-4ED7-9C0F-121366543B9C}"/>
              </a:ext>
            </a:extLst>
          </p:cNvPr>
          <p:cNvSpPr/>
          <p:nvPr userDrawn="1"/>
        </p:nvSpPr>
        <p:spPr>
          <a:xfrm>
            <a:off x="1245235" y="0"/>
            <a:ext cx="10946765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899076-A2AC-4D0B-AB1C-DEF80B855BB1}"/>
              </a:ext>
            </a:extLst>
          </p:cNvPr>
          <p:cNvGrpSpPr/>
          <p:nvPr userDrawn="1"/>
        </p:nvGrpSpPr>
        <p:grpSpPr>
          <a:xfrm>
            <a:off x="9553947" y="5971071"/>
            <a:ext cx="2228715" cy="468882"/>
            <a:chOff x="9553947" y="5971071"/>
            <a:chExt cx="2228715" cy="468882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A1C10B-8459-438E-BC75-E1ADDC700B2D}"/>
                </a:ext>
              </a:extLst>
            </p:cNvPr>
            <p:cNvSpPr/>
            <p:nvPr userDrawn="1"/>
          </p:nvSpPr>
          <p:spPr>
            <a:xfrm>
              <a:off x="9553947" y="5971071"/>
              <a:ext cx="495814" cy="468267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CA73A08-B1F1-4432-B1F3-C1C9D8563345}"/>
                </a:ext>
              </a:extLst>
            </p:cNvPr>
            <p:cNvSpPr/>
            <p:nvPr userDrawn="1"/>
          </p:nvSpPr>
          <p:spPr>
            <a:xfrm>
              <a:off x="9883265" y="6195104"/>
              <a:ext cx="165883" cy="244846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5950853-E318-41FE-B2BB-B10DD0A0CBBF}"/>
                </a:ext>
              </a:extLst>
            </p:cNvPr>
            <p:cNvSpPr/>
            <p:nvPr userDrawn="1"/>
          </p:nvSpPr>
          <p:spPr>
            <a:xfrm>
              <a:off x="10359492" y="6255092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061DD5F-3405-4FB0-B96A-CE4AF0371DB7}"/>
                </a:ext>
              </a:extLst>
            </p:cNvPr>
            <p:cNvSpPr/>
            <p:nvPr userDrawn="1"/>
          </p:nvSpPr>
          <p:spPr>
            <a:xfrm>
              <a:off x="10545575" y="6183474"/>
              <a:ext cx="129156" cy="252191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E17BB7A-582E-4292-A4D6-88D04885D6F6}"/>
                </a:ext>
              </a:extLst>
            </p:cNvPr>
            <p:cNvSpPr/>
            <p:nvPr userDrawn="1"/>
          </p:nvSpPr>
          <p:spPr>
            <a:xfrm>
              <a:off x="10666161" y="6185311"/>
              <a:ext cx="130380" cy="252190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EC88488-AF3E-4AC7-B014-AAF14D9338F0}"/>
                </a:ext>
              </a:extLst>
            </p:cNvPr>
            <p:cNvSpPr/>
            <p:nvPr userDrawn="1"/>
          </p:nvSpPr>
          <p:spPr>
            <a:xfrm>
              <a:off x="10803275" y="6255092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9578875-ADC3-4C74-977F-AD32F57BE82A}"/>
                </a:ext>
              </a:extLst>
            </p:cNvPr>
            <p:cNvSpPr/>
            <p:nvPr userDrawn="1"/>
          </p:nvSpPr>
          <p:spPr>
            <a:xfrm>
              <a:off x="10983850" y="6185311"/>
              <a:ext cx="158538" cy="250354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234A349-6167-4A7E-AD73-17B5B5BB0932}"/>
                </a:ext>
              </a:extLst>
            </p:cNvPr>
            <p:cNvSpPr/>
            <p:nvPr userDrawn="1"/>
          </p:nvSpPr>
          <p:spPr>
            <a:xfrm>
              <a:off x="11164424" y="6255095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A4075AB-3C8F-4C06-BB2A-187F31E5DADA}"/>
                </a:ext>
              </a:extLst>
            </p:cNvPr>
            <p:cNvSpPr/>
            <p:nvPr userDrawn="1"/>
          </p:nvSpPr>
          <p:spPr>
            <a:xfrm>
              <a:off x="11372543" y="6161441"/>
              <a:ext cx="48969" cy="274228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8BEE7CB-E309-46AE-B582-602F3D253507}"/>
                </a:ext>
              </a:extLst>
            </p:cNvPr>
            <p:cNvSpPr/>
            <p:nvPr userDrawn="1"/>
          </p:nvSpPr>
          <p:spPr>
            <a:xfrm>
              <a:off x="11442937" y="6255095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6D6741C-F50C-4041-8FFF-B3B0A85C6830}"/>
                </a:ext>
              </a:extLst>
            </p:cNvPr>
            <p:cNvSpPr/>
            <p:nvPr userDrawn="1"/>
          </p:nvSpPr>
          <p:spPr>
            <a:xfrm>
              <a:off x="11608209" y="6255092"/>
              <a:ext cx="174453" cy="184858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1130D75-3BB8-4F68-B9AD-E1061B9AA358}"/>
                </a:ext>
              </a:extLst>
            </p:cNvPr>
            <p:cNvSpPr/>
            <p:nvPr userDrawn="1"/>
          </p:nvSpPr>
          <p:spPr>
            <a:xfrm>
              <a:off x="10180759" y="6182864"/>
              <a:ext cx="164046" cy="255864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F5487BE5-D186-4347-870B-96009EACED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0653" y="409575"/>
            <a:ext cx="7957072" cy="923925"/>
          </a:xfrm>
        </p:spPr>
        <p:txBody>
          <a:bodyPr anchor="t" anchorCtr="0">
            <a:normAutofit/>
          </a:bodyPr>
          <a:lstStyle>
            <a:lvl1pPr algn="l">
              <a:defRPr sz="6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Main title B</a:t>
            </a:r>
          </a:p>
        </p:txBody>
      </p:sp>
      <p:sp>
        <p:nvSpPr>
          <p:cNvPr id="29" name="Date">
            <a:extLst>
              <a:ext uri="{FF2B5EF4-FFF2-40B4-BE49-F238E27FC236}">
                <a16:creationId xmlns:a16="http://schemas.microsoft.com/office/drawing/2014/main" id="{8B4C4A3C-16CE-46AB-9838-E551A8C7F7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901" y="6073130"/>
            <a:ext cx="1828800" cy="374650"/>
          </a:xfrm>
        </p:spPr>
        <p:txBody>
          <a:bodyPr anchor="b" anchorCtr="0">
            <a:noAutofit/>
          </a:bodyPr>
          <a:lstStyle>
            <a:lvl1pPr>
              <a:buFontTx/>
              <a:buNone/>
              <a:defRPr sz="1400">
                <a:solidFill>
                  <a:schemeClr val="accent3"/>
                </a:solidFill>
              </a:defRPr>
            </a:lvl1pPr>
            <a:lvl2pPr>
              <a:buFontTx/>
              <a:buNone/>
              <a:defRPr sz="1200">
                <a:solidFill>
                  <a:schemeClr val="bg1"/>
                </a:solidFill>
              </a:defRPr>
            </a:lvl2pPr>
            <a:lvl3pPr>
              <a:buFontTx/>
              <a:buNone/>
              <a:defRPr sz="1100">
                <a:solidFill>
                  <a:schemeClr val="bg1"/>
                </a:solidFill>
              </a:defRPr>
            </a:lvl3pPr>
            <a:lvl4pPr>
              <a:buFontTx/>
              <a:buNone/>
              <a:defRPr sz="1050">
                <a:solidFill>
                  <a:schemeClr val="bg1"/>
                </a:solidFill>
              </a:defRPr>
            </a:lvl4pPr>
            <a:lvl5pPr>
              <a:buFontTx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  <a:endParaRPr lang="en-CA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D8851191-D10C-402F-9600-150A6ECCB4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0653" y="1524001"/>
            <a:ext cx="5242448" cy="3603476"/>
          </a:xfrm>
        </p:spPr>
        <p:txBody>
          <a:bodyPr/>
          <a:lstStyle>
            <a:lvl1pPr marL="0" indent="0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This is a subhead for added messaging on a title slide.</a:t>
            </a:r>
          </a:p>
        </p:txBody>
      </p:sp>
    </p:spTree>
    <p:extLst>
      <p:ext uri="{BB962C8B-B14F-4D97-AF65-F5344CB8AC3E}">
        <p14:creationId xmlns:p14="http://schemas.microsoft.com/office/powerpoint/2010/main" val="56066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E90ACF0-91D7-4D9F-9DB7-EFD8EC958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2900" y="1689100"/>
            <a:ext cx="3314700" cy="218757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en-CA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538B73AA-9919-444E-A2B9-D268663193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Headshot x 3</a:t>
            </a:r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9E443E13-B25B-45D8-94A3-277601F932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38650" y="1689100"/>
            <a:ext cx="3314700" cy="218757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en-CA"/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E5B58A1F-CB84-4CE6-834E-DEFCDFB5AC6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34400" y="1689100"/>
            <a:ext cx="3314700" cy="2187575"/>
          </a:xfrm>
          <a:solidFill>
            <a:schemeClr val="accent4"/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en-CA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1D316CD9-8AFC-44C4-916C-39AD09E58DA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2900" y="4096879"/>
            <a:ext cx="3314700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FD00B29-B7E7-4E7A-BA53-8E4CA4A48C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2900" y="4302902"/>
            <a:ext cx="3314700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D1974AB5-65AA-4B05-85DD-9866CF44002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2900" y="4701753"/>
            <a:ext cx="3314700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8814AFDB-BBA4-42E2-8C23-01F2FF7FC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38650" y="4096879"/>
            <a:ext cx="3314700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E43930D6-BD60-42B5-AD4C-BBD2E3B180A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38650" y="4302902"/>
            <a:ext cx="3314700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46D59BE-F20D-4624-BA8B-7AA8B031837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38650" y="4701753"/>
            <a:ext cx="3314700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CC7EE0A4-E30C-465B-9F8C-12E9AD1AF33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34400" y="4096879"/>
            <a:ext cx="3314700" cy="20602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400">
                <a:solidFill>
                  <a:srgbClr val="40454D"/>
                </a:solidFill>
              </a:rPr>
              <a:t>Name</a:t>
            </a:r>
            <a:endParaRPr lang="en-CA"/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0ED18337-FB7E-4EE8-A9B3-9AA69E260E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34400" y="4302902"/>
            <a:ext cx="3314700" cy="222189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 sz="1200">
                <a:solidFill>
                  <a:srgbClr val="CCA175"/>
                </a:solidFill>
              </a:rPr>
              <a:t>Role</a:t>
            </a:r>
            <a:endParaRPr lang="en-CA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4791BE37-5314-4DA6-9735-D29714666BF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34400" y="4701753"/>
            <a:ext cx="3314700" cy="934293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 sz="1200">
                <a:solidFill>
                  <a:srgbClr val="40454D"/>
                </a:solidFill>
              </a:rPr>
              <a:t>Sed doe </a:t>
            </a:r>
            <a:r>
              <a:rPr lang="en-CA" sz="1200" err="1">
                <a:solidFill>
                  <a:srgbClr val="40454D"/>
                </a:solidFill>
              </a:rPr>
              <a:t>ius</a:t>
            </a:r>
            <a:r>
              <a:rPr lang="en-CA" sz="1200">
                <a:solidFill>
                  <a:srgbClr val="40454D"/>
                </a:solidFill>
              </a:rPr>
              <a:t> mod </a:t>
            </a:r>
            <a:r>
              <a:rPr lang="en-CA" sz="1200" err="1">
                <a:solidFill>
                  <a:srgbClr val="40454D"/>
                </a:solidFill>
              </a:rPr>
              <a:t>tempor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incidid</a:t>
            </a:r>
            <a:r>
              <a:rPr lang="en-CA" sz="1200">
                <a:solidFill>
                  <a:srgbClr val="40454D"/>
                </a:solidFill>
              </a:rPr>
              <a:t> un </a:t>
            </a:r>
            <a:r>
              <a:rPr lang="en-CA" sz="1200" err="1">
                <a:solidFill>
                  <a:srgbClr val="40454D"/>
                </a:solidFill>
              </a:rPr>
              <a:t>tutla</a:t>
            </a:r>
            <a:r>
              <a:rPr lang="en-CA" sz="1200">
                <a:solidFill>
                  <a:srgbClr val="40454D"/>
                </a:solidFill>
              </a:rPr>
              <a:t> </a:t>
            </a:r>
            <a:r>
              <a:rPr lang="en-CA" sz="1200" err="1">
                <a:solidFill>
                  <a:srgbClr val="40454D"/>
                </a:solidFill>
              </a:rPr>
              <a:t>boreet</a:t>
            </a:r>
            <a:r>
              <a:rPr lang="en-CA" sz="1200">
                <a:solidFill>
                  <a:srgbClr val="40454D"/>
                </a:solidFill>
              </a:rPr>
              <a:t> dolore magna </a:t>
            </a:r>
            <a:r>
              <a:rPr lang="en-CA" sz="1200" err="1">
                <a:solidFill>
                  <a:srgbClr val="40454D"/>
                </a:solidFill>
              </a:rPr>
              <a:t>aliqua</a:t>
            </a:r>
            <a:r>
              <a:rPr lang="en-CA" sz="1200">
                <a:solidFill>
                  <a:srgbClr val="40454D"/>
                </a:solidFill>
              </a:rPr>
              <a:t>.</a:t>
            </a:r>
            <a:endParaRPr lang="en-US" sz="1200">
              <a:solidFill>
                <a:srgbClr val="4045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88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EC5E-BD64-4FC9-B1DF-F16FA1F4FB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5507037"/>
          </a:xfrm>
        </p:spPr>
        <p:txBody>
          <a:bodyPr/>
          <a:lstStyle/>
          <a:p>
            <a:r>
              <a:rPr lang="en-CA"/>
              <a:t>This is a slide for general messaging.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7EFE76D6-CB0C-3C47-92E4-99E496070E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3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EC5E-BD64-4FC9-B1DF-F16FA1F4FB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8429625" cy="820737"/>
          </a:xfrm>
        </p:spPr>
        <p:txBody>
          <a:bodyPr/>
          <a:lstStyle/>
          <a:p>
            <a:r>
              <a:rPr lang="en-CA"/>
              <a:t>This is a slide for bullet points.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7EFE76D6-CB0C-3C47-92E4-99E496070E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A20AB-98C0-4430-AFEA-3164DD938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1"/>
            <a:ext cx="780415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33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3D2A3A-CE30-4E1E-A138-D00CC51E2A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2899" y="378965"/>
            <a:ext cx="5410201" cy="5640835"/>
          </a:xfrm>
        </p:spPr>
        <p:txBody>
          <a:bodyPr>
            <a:noAutofit/>
          </a:bodyPr>
          <a:lstStyle>
            <a:lvl1pPr marL="0" indent="0">
              <a:buNone/>
              <a:defRPr sz="5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This slide is for making a bold statement with a stellar photo.</a:t>
            </a: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3C4AB4F7-CA80-4C7D-A47B-B4BFDB381F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9960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2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2"/>
            <a:ext cx="5410200" cy="5507037"/>
          </a:xfrm>
        </p:spPr>
        <p:txBody>
          <a:bodyPr/>
          <a:lstStyle/>
          <a:p>
            <a:r>
              <a:rPr lang="en-CA"/>
              <a:t>This slide is for making a statement with a stellar photo.</a:t>
            </a:r>
          </a:p>
        </p:txBody>
      </p:sp>
    </p:spTree>
    <p:extLst>
      <p:ext uri="{BB962C8B-B14F-4D97-AF65-F5344CB8AC3E}">
        <p14:creationId xmlns:p14="http://schemas.microsoft.com/office/powerpoint/2010/main" val="363893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reak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5E3F895D-A8B7-49DB-9E77-AB9986ED1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27694" cy="247689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ctr">
              <a:buNone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C title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B1CF63F-F7C4-9146-B0D4-6FE473DF2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1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3D2A3A-CE30-4E1E-A138-D00CC51E2A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38900" y="378966"/>
            <a:ext cx="5410199" cy="5640834"/>
          </a:xfrm>
        </p:spPr>
        <p:txBody>
          <a:bodyPr>
            <a:noAutofit/>
          </a:bodyPr>
          <a:lstStyle>
            <a:lvl1pPr marL="0" indent="0">
              <a:buNone/>
              <a:defRPr sz="5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CA"/>
              <a:t>This slide is for making a bold statement with a stellar photo.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00F133EA-964F-41B4-A110-3158CCBC0C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512763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</p:spTree>
    <p:extLst>
      <p:ext uri="{BB962C8B-B14F-4D97-AF65-F5344CB8AC3E}">
        <p14:creationId xmlns:p14="http://schemas.microsoft.com/office/powerpoint/2010/main" val="1932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2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5D6D-48F7-44FF-93C9-5788A7996F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8900" y="512764"/>
            <a:ext cx="5410200" cy="5507036"/>
          </a:xfrm>
        </p:spPr>
        <p:txBody>
          <a:bodyPr/>
          <a:lstStyle/>
          <a:p>
            <a:r>
              <a:rPr lang="en-CA"/>
              <a:t>This slide is for making a statement with a stellar photo.</a:t>
            </a: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51A8F820-E74D-4D41-9B54-654B7F76267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512764"/>
            <a:ext cx="6096000" cy="34925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</p:spTree>
    <p:extLst>
      <p:ext uri="{BB962C8B-B14F-4D97-AF65-F5344CB8AC3E}">
        <p14:creationId xmlns:p14="http://schemas.microsoft.com/office/powerpoint/2010/main" val="415941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Left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1524000"/>
            <a:ext cx="6096000" cy="34925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11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 anchor="t" anchorCtr="0"/>
          <a:lstStyle/>
          <a:p>
            <a:r>
              <a:rPr lang="en-CA"/>
              <a:t>This is a slide to talk about something in more detail.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CA8A5A-A901-4D7A-8E3F-1433A375A5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" y="1524000"/>
            <a:ext cx="5524500" cy="4495800"/>
          </a:xfrm>
        </p:spPr>
        <p:txBody>
          <a:bodyPr lIns="0" tIns="0" rIns="0" bIns="0" numCol="2" spcCol="182880"/>
          <a:lstStyle>
            <a:lvl1pPr marL="114300" indent="-114300">
              <a:defRPr sz="1200"/>
            </a:lvl1pPr>
            <a:lvl2pPr marL="228600" indent="-114300">
              <a:defRPr sz="900"/>
            </a:lvl2pPr>
            <a:lvl3pPr marL="342900" indent="-114300">
              <a:defRPr sz="800"/>
            </a:lvl3pPr>
            <a:lvl4pPr marL="457200" indent="-114300">
              <a:defRPr sz="600"/>
            </a:lvl4pPr>
            <a:lvl5pPr marL="571500" indent="-114300">
              <a:tabLst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56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Right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533525"/>
            <a:ext cx="6096000" cy="3492500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06200" cy="820737"/>
          </a:xfrm>
        </p:spPr>
        <p:txBody>
          <a:bodyPr anchor="t" anchorCtr="0"/>
          <a:lstStyle/>
          <a:p>
            <a:r>
              <a:rPr lang="en-CA"/>
              <a:t>This slide is for headline statement with a stellar photo.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C915773-BC87-483F-93A7-9FDA88A495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38900" y="1524000"/>
            <a:ext cx="5410200" cy="4495800"/>
          </a:xfrm>
        </p:spPr>
        <p:txBody>
          <a:bodyPr lIns="0" tIns="0" rIns="0" bIns="0" numCol="2" spcCol="182880"/>
          <a:lstStyle>
            <a:lvl1pPr marL="114300" indent="-114300">
              <a:defRPr sz="1200"/>
            </a:lvl1pPr>
            <a:lvl2pPr marL="228600" indent="-114300">
              <a:defRPr sz="900"/>
            </a:lvl2pPr>
            <a:lvl3pPr marL="342900" indent="-114300">
              <a:defRPr sz="800"/>
            </a:lvl3pPr>
            <a:lvl4pPr marL="457200" indent="-114300">
              <a:defRPr sz="600"/>
            </a:lvl4pPr>
            <a:lvl5pPr marL="571500" indent="-114300">
              <a:tabLst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10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x4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5DF55C5C-D99E-4E09-B8F4-49D81195F65D}"/>
              </a:ext>
            </a:extLst>
          </p:cNvPr>
          <p:cNvSpPr/>
          <p:nvPr userDrawn="1"/>
        </p:nvSpPr>
        <p:spPr>
          <a:xfrm>
            <a:off x="4381100" y="512763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4852F128-ABAC-4A02-9B30-7FD6EAA66C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1100" y="512763"/>
            <a:ext cx="3429800" cy="2273866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3495675" cy="5507038"/>
          </a:xfrm>
        </p:spPr>
        <p:txBody>
          <a:bodyPr/>
          <a:lstStyle/>
          <a:p>
            <a:r>
              <a:rPr lang="en-CA"/>
              <a:t>This is where to make a bold statement with supporting photos.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463E253-AF95-4749-9304-596721EA54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6764" y="688517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C88B300-30E2-4C0E-8E57-5B91B8883FE3}"/>
              </a:ext>
            </a:extLst>
          </p:cNvPr>
          <p:cNvSpPr/>
          <p:nvPr userDrawn="1"/>
        </p:nvSpPr>
        <p:spPr>
          <a:xfrm>
            <a:off x="8419300" y="512763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22680B56-D3EA-4C9E-BF90-F4C5C55DF6A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19300" y="512763"/>
            <a:ext cx="3429800" cy="227386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411F1964-E2A9-413A-AD5B-B21CAA80CC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14964" y="688517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DA98340-12F7-414D-A4DB-CC271B3E1843}"/>
              </a:ext>
            </a:extLst>
          </p:cNvPr>
          <p:cNvSpPr/>
          <p:nvPr userDrawn="1"/>
        </p:nvSpPr>
        <p:spPr>
          <a:xfrm>
            <a:off x="4381100" y="3249108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Picture Placeholder 11">
            <a:extLst>
              <a:ext uri="{FF2B5EF4-FFF2-40B4-BE49-F238E27FC236}">
                <a16:creationId xmlns:a16="http://schemas.microsoft.com/office/drawing/2014/main" id="{A6A62478-7B0A-4226-A96C-B1A9431DA2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381100" y="3249108"/>
            <a:ext cx="3429800" cy="2273866"/>
          </a:xfr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CECA3F83-49CE-4DAE-A7E2-53D3887205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6764" y="3424862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61E01A-2805-4514-8A9C-AADEAB738849}"/>
              </a:ext>
            </a:extLst>
          </p:cNvPr>
          <p:cNvSpPr/>
          <p:nvPr userDrawn="1"/>
        </p:nvSpPr>
        <p:spPr>
          <a:xfrm>
            <a:off x="8419300" y="3249108"/>
            <a:ext cx="3429800" cy="22738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Picture Placeholder 11">
            <a:extLst>
              <a:ext uri="{FF2B5EF4-FFF2-40B4-BE49-F238E27FC236}">
                <a16:creationId xmlns:a16="http://schemas.microsoft.com/office/drawing/2014/main" id="{2C80F5D4-8116-4FAF-844C-21B2AE2F021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419300" y="3249108"/>
            <a:ext cx="3429800" cy="2273866"/>
          </a:xfr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CA"/>
              <a:t>Click here and insert image</a:t>
            </a:r>
          </a:p>
        </p:txBody>
      </p:sp>
      <p:sp>
        <p:nvSpPr>
          <p:cNvPr id="38" name="Text Placeholder 27">
            <a:extLst>
              <a:ext uri="{FF2B5EF4-FFF2-40B4-BE49-F238E27FC236}">
                <a16:creationId xmlns:a16="http://schemas.microsoft.com/office/drawing/2014/main" id="{1F450563-0D59-4232-A8C4-F804CBD865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14964" y="3424862"/>
            <a:ext cx="3024186" cy="1919660"/>
          </a:xfrm>
          <a:solidFill>
            <a:schemeClr val="accent1">
              <a:alpha val="62000"/>
            </a:schemeClr>
          </a:solidFill>
        </p:spPr>
        <p:txBody>
          <a:bodyPr anchor="t" anchorCtr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r>
              <a:rPr lang="en-CA"/>
              <a:t>Statement 4</a:t>
            </a:r>
          </a:p>
        </p:txBody>
      </p:sp>
    </p:spTree>
    <p:extLst>
      <p:ext uri="{BB962C8B-B14F-4D97-AF65-F5344CB8AC3E}">
        <p14:creationId xmlns:p14="http://schemas.microsoft.com/office/powerpoint/2010/main" val="123298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s 3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51554B-4608-4EC5-8A6B-05DF40AC9D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512763"/>
            <a:ext cx="11506201" cy="820737"/>
          </a:xfrm>
        </p:spPr>
        <p:txBody>
          <a:bodyPr/>
          <a:lstStyle/>
          <a:p>
            <a:r>
              <a:rPr lang="en-CA"/>
              <a:t>This is where to make a bold statement backed up by three insights.</a:t>
            </a:r>
          </a:p>
        </p:txBody>
      </p:sp>
      <p:sp>
        <p:nvSpPr>
          <p:cNvPr id="7" name="IMAGE 1">
            <a:extLst>
              <a:ext uri="{FF2B5EF4-FFF2-40B4-BE49-F238E27FC236}">
                <a16:creationId xmlns:a16="http://schemas.microsoft.com/office/drawing/2014/main" id="{250609A8-DA36-4843-84E9-764FF452AD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0334" y="1686719"/>
            <a:ext cx="3474720" cy="2133599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1D86A88-7978-430F-80E4-870C51BC75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899" y="4010025"/>
            <a:ext cx="3509591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CA"/>
          </a:p>
        </p:txBody>
      </p:sp>
      <p:sp>
        <p:nvSpPr>
          <p:cNvPr id="23" name="IMAGE 2">
            <a:extLst>
              <a:ext uri="{FF2B5EF4-FFF2-40B4-BE49-F238E27FC236}">
                <a16:creationId xmlns:a16="http://schemas.microsoft.com/office/drawing/2014/main" id="{EF3CE66B-522A-4B1E-B350-8D65E44A028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58640" y="1685926"/>
            <a:ext cx="3474720" cy="2133599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C20536F7-AA51-4686-8F87-2540A368EF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58640" y="4010025"/>
            <a:ext cx="3474720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CA"/>
          </a:p>
        </p:txBody>
      </p:sp>
      <p:sp>
        <p:nvSpPr>
          <p:cNvPr id="25" name="IMAGE 3">
            <a:extLst>
              <a:ext uri="{FF2B5EF4-FFF2-40B4-BE49-F238E27FC236}">
                <a16:creationId xmlns:a16="http://schemas.microsoft.com/office/drawing/2014/main" id="{3784AB63-D8E9-4A98-944E-28CEC82651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74380" y="1685926"/>
            <a:ext cx="3474720" cy="2133599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 sz="11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CA"/>
              <a:t>Click here and insert image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D620C904-AAF9-49B9-BD69-BD92E29713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9515" y="4010025"/>
            <a:ext cx="3459585" cy="2009775"/>
          </a:xfrm>
        </p:spPr>
        <p:txBody>
          <a:bodyPr/>
          <a:lstStyle>
            <a:lvl1pPr marL="0" indent="0">
              <a:buNone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CA"/>
          </a:p>
        </p:txBody>
      </p:sp>
      <p:sp>
        <p:nvSpPr>
          <p:cNvPr id="12" name="WHITE 2">
            <a:extLst>
              <a:ext uri="{FF2B5EF4-FFF2-40B4-BE49-F238E27FC236}">
                <a16:creationId xmlns:a16="http://schemas.microsoft.com/office/drawing/2014/main" id="{DDF99356-FAD3-4F8E-AD5C-582774705F6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342606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  <p:sp>
        <p:nvSpPr>
          <p:cNvPr id="40" name="WHITE 3">
            <a:extLst>
              <a:ext uri="{FF2B5EF4-FFF2-40B4-BE49-F238E27FC236}">
                <a16:creationId xmlns:a16="http://schemas.microsoft.com/office/drawing/2014/main" id="{96483953-F23F-4AD5-AD51-0B344E560CF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51415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  <p:sp>
        <p:nvSpPr>
          <p:cNvPr id="41" name="WHITE 1">
            <a:extLst>
              <a:ext uri="{FF2B5EF4-FFF2-40B4-BE49-F238E27FC236}">
                <a16:creationId xmlns:a16="http://schemas.microsoft.com/office/drawing/2014/main" id="{51CCE67F-9B2C-4B62-8D4E-1AC20DE7BA7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4272" y="-4702237"/>
            <a:ext cx="3556794" cy="4559361"/>
          </a:xfrm>
          <a:solidFill>
            <a:schemeClr val="bg1">
              <a:alpha val="80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6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1.11111E-6 L 4.79167E-6 -0.0164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0 L 4.79167E-6 -0.0164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125E-6 7.40741E-7 L -3.125E-6 0.875 " pathEditMode="relative" rAng="0" ptsTypes="AA">
                                      <p:cBhvr>
                                        <p:cTn id="10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7.40741E-7 L 6.25E-7 0.875 " pathEditMode="relative" rAng="0" ptsTypes="AA">
                                      <p:cBhvr>
                                        <p:cTn id="15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644 L 4.79167E-6 1.11111E-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644 L 4.79167E-6 0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4.16667E-6 0.875 " pathEditMode="relative" rAng="0" ptsTypes="AA">
                                      <p:cBhvr>
                                        <p:cTn id="26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-0.01644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01644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644 L 0 1.11111E-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644 L 0 0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7.40741E-7 L -3.125E-6 0.87685 " pathEditMode="relative" rAng="0" ptsTypes="AA">
                                      <p:cBhvr>
                                        <p:cTn id="44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84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11111E-6 L 3.125E-6 -0.01644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2.08333E-6 -0.01644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4.79167E-6 0 L 4.79167E-6 -0.01644 " pathEditMode="relative" rAng="0" ptsTypes="AA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9" grpId="1">
        <p:tmplLst>
          <p:tmpl>
            <p:tnLst>
              <p:par>
                <p:cTn presetID="42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4.79167E-6 -0.01644 L 4.79167E-6 0 " pathEditMode="relative" rAng="0" ptsTypes="AA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810"/>
                    </p:animMotion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0 0 L 0 -0.01644 " pathEditMode="relative" rAng="0" ptsTypes="AA">
                      <p:cBhvr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24" grpId="1">
        <p:tmplLst>
          <p:tmpl>
            <p:tnLst>
              <p:par>
                <p:cTn presetID="42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0 -0.01644 L 0 0 " pathEditMode="relative" rAng="0" ptsTypes="AA">
                      <p:cBhvr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810"/>
                    </p:animMotion>
                  </p:childTnLst>
                </p:cTn>
              </p:par>
            </p:tnLst>
          </p:tmpl>
        </p:tmplLst>
      </p:bldP>
      <p:bldP spid="25" grpId="0" animBg="1"/>
      <p:bldP spid="26" grpId="0">
        <p:tmplLst>
          <p:tmpl>
            <p:tnLst>
              <p:par>
                <p:cTn presetID="64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2.08333E-6 0 L 2.08333E-6 -0.01644 " pathEditMode="relative" rAng="0" ptsTypes="AA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33"/>
                    </p:animMotion>
                  </p:childTnLst>
                </p:cTn>
              </p:par>
            </p:tnLst>
          </p:tmpl>
        </p:tmplLst>
      </p:bldP>
      <p:bldP spid="12" grpId="0" animBg="1"/>
      <p:bldP spid="12" grpId="1" animBg="1"/>
      <p:bldP spid="12" grpId="2" animBg="1"/>
      <p:bldP spid="12" grpId="3" animBg="1"/>
      <p:bldP spid="12" grpId="4" animBg="1"/>
      <p:bldP spid="40" grpId="0" animBg="1"/>
      <p:bldP spid="40" grpId="1" animBg="1"/>
      <p:bldP spid="40" grpId="2" animBg="1"/>
      <p:bldP spid="41" grpId="0" animBg="1"/>
      <p:bldP spid="41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D5F791A4-01F3-4B4D-8568-7F2A4499CAD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342900" y="1524000"/>
            <a:ext cx="6707371" cy="4495800"/>
          </a:xfrm>
        </p:spPr>
        <p:txBody>
          <a:bodyPr/>
          <a:lstStyle>
            <a:lvl1pPr>
              <a:buNone/>
              <a:defRPr/>
            </a:lvl1pPr>
          </a:lstStyle>
          <a:p>
            <a:endParaRPr lang="en-C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71903" y="2143124"/>
            <a:ext cx="4385136" cy="387667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US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Chart w/ text</a:t>
            </a:r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F25291-03BB-495E-B7DF-3067B4534AF3}"/>
              </a:ext>
            </a:extLst>
          </p:cNvPr>
          <p:cNvCxnSpPr>
            <a:cxnSpLocks/>
          </p:cNvCxnSpPr>
          <p:nvPr userDrawn="1"/>
        </p:nvCxnSpPr>
        <p:spPr>
          <a:xfrm>
            <a:off x="7261091" y="1524000"/>
            <a:ext cx="0" cy="44958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2B42C1-EAD7-40FE-8F32-C0167A1B55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71903" y="1524000"/>
            <a:ext cx="4385136" cy="519424"/>
          </a:xfrm>
        </p:spPr>
        <p:txBody>
          <a:bodyPr>
            <a:noAutofit/>
          </a:bodyPr>
          <a:lstStyle>
            <a:lvl1pPr marL="0" indent="0">
              <a:buNone/>
              <a:tabLst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06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38901" y="2143124"/>
            <a:ext cx="2918137" cy="3876675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US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Table w/text</a:t>
            </a:r>
            <a:endParaRPr lang="en-C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2B42C1-EAD7-40FE-8F32-C0167A1B55F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38901" y="1524001"/>
            <a:ext cx="2918137" cy="519424"/>
          </a:xfrm>
        </p:spPr>
        <p:txBody>
          <a:bodyPr>
            <a:noAutofit/>
          </a:bodyPr>
          <a:lstStyle>
            <a:lvl1pPr marL="0" indent="0">
              <a:buNone/>
              <a:tabLst/>
              <a:defRPr sz="1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17E8C7F-E6A5-4B98-996B-8E441804571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2899" y="1524000"/>
            <a:ext cx="8208341" cy="4495800"/>
          </a:xfrm>
        </p:spPr>
        <p:txBody>
          <a:bodyPr anchor="ctr" anchorCtr="0"/>
          <a:lstStyle>
            <a:lvl1pPr>
              <a:buNone/>
              <a:defRPr/>
            </a:lvl1pPr>
          </a:lstStyle>
          <a:p>
            <a:endParaRPr lang="en-CA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64F04-BBB6-49C0-B931-0C3FA5180B62}"/>
              </a:ext>
            </a:extLst>
          </p:cNvPr>
          <p:cNvCxnSpPr>
            <a:cxnSpLocks/>
          </p:cNvCxnSpPr>
          <p:nvPr userDrawn="1"/>
        </p:nvCxnSpPr>
        <p:spPr>
          <a:xfrm>
            <a:off x="8745072" y="1524000"/>
            <a:ext cx="0" cy="44957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74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s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981A03-B90F-4278-8F5E-8B7508EBB1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77029-C3A8-4A3F-8ADF-4C8DDBF5C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512763"/>
            <a:ext cx="11514137" cy="820737"/>
          </a:xfrm>
        </p:spPr>
        <p:txBody>
          <a:bodyPr/>
          <a:lstStyle>
            <a:lvl1pPr>
              <a:defRPr>
                <a:latin typeface="DM Sans" pitchFamily="2" charset="0"/>
              </a:defRPr>
            </a:lvl1pPr>
          </a:lstStyle>
          <a:p>
            <a:r>
              <a:rPr lang="en-CA" sz="30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slide for facts or insights supported by three icons.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78D19C8-80FE-4493-BB89-D3F77B298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900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F0B9BC-0EFB-440D-B24D-29F0642A5C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900" y="1689100"/>
            <a:ext cx="1058863" cy="1058863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A13ED90-9D79-4288-B087-359784083C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36931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F52424B6-10F8-4F0E-938F-3F2874316C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36931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F90F4C7E-6744-488B-A0B0-C17260F7213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636931" y="1689100"/>
            <a:ext cx="1058863" cy="1058863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8D2E607-3176-4CEB-9518-427862B1A2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30962" y="3332132"/>
            <a:ext cx="2918137" cy="2687668"/>
          </a:xfrm>
        </p:spPr>
        <p:txBody>
          <a:bodyPr>
            <a:noAutofit/>
          </a:bodyPr>
          <a:lstStyle>
            <a:lvl1pPr marL="0" indent="0">
              <a:buNone/>
              <a:tabLst/>
              <a:defRPr sz="12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3E7F68E-8184-47E3-AA2F-E2ED223FAF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930962" y="2941161"/>
            <a:ext cx="2918137" cy="390971"/>
          </a:xfrm>
        </p:spPr>
        <p:txBody>
          <a:bodyPr anchor="t" anchorCtr="0">
            <a:noAutofit/>
          </a:bodyPr>
          <a:lstStyle>
            <a:lvl1pPr marL="0" indent="0">
              <a:buNone/>
              <a:tabLst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783A13A9-ED03-4A8F-93B1-D843846BE5C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930962" y="1689100"/>
            <a:ext cx="1058863" cy="1058863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t="9649" b="9649"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r>
              <a:rPr lang="en-CA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92561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+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E7E88DF1-5E86-4967-8D42-C5A9465B81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27694" cy="247689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ctr">
              <a:buNone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a Q+A slide.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19E5DF-CB23-45E8-A5C3-ACDDB8B70C60}"/>
              </a:ext>
            </a:extLst>
          </p:cNvPr>
          <p:cNvSpPr txBox="1"/>
          <p:nvPr userDrawn="1"/>
        </p:nvSpPr>
        <p:spPr>
          <a:xfrm>
            <a:off x="2518161" y="2555193"/>
            <a:ext cx="7155678" cy="110005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5000" b="1">
                <a:solidFill>
                  <a:schemeClr val="accent3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CA" b="0">
                <a:latin typeface="DM Serif Display" pitchFamily="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037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reaker A go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94CDBC5-516E-4BB2-91F8-B2642A034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8"/>
          <a:stretch/>
        </p:blipFill>
        <p:spPr>
          <a:xfrm>
            <a:off x="4159340" y="1"/>
            <a:ext cx="803266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A title</a:t>
            </a:r>
          </a:p>
        </p:txBody>
      </p:sp>
      <p:pic>
        <p:nvPicPr>
          <p:cNvPr id="5" name="Picture 4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3ACE8761-69CB-4313-B80D-0CC5D89C14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8B8806B1-2B1A-41E9-A1EA-64E11E16E39F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D5F1D8-FFF6-46D6-B9BB-912D725F9D7A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23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raphic 1">
            <a:extLst>
              <a:ext uri="{FF2B5EF4-FFF2-40B4-BE49-F238E27FC236}">
                <a16:creationId xmlns:a16="http://schemas.microsoft.com/office/drawing/2014/main" id="{DD65B9A3-B0C6-4E3F-A130-A1CEFFC08985}"/>
              </a:ext>
            </a:extLst>
          </p:cNvPr>
          <p:cNvSpPr/>
          <p:nvPr userDrawn="1"/>
        </p:nvSpPr>
        <p:spPr>
          <a:xfrm>
            <a:off x="504825" y="0"/>
            <a:ext cx="11687176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sp>
        <p:nvSpPr>
          <p:cNvPr id="11" name="Graphic 1" hidden="1">
            <a:extLst>
              <a:ext uri="{FF2B5EF4-FFF2-40B4-BE49-F238E27FC236}">
                <a16:creationId xmlns:a16="http://schemas.microsoft.com/office/drawing/2014/main" id="{6EAD640D-ED1E-4ED7-9C0F-121366543B9C}"/>
              </a:ext>
            </a:extLst>
          </p:cNvPr>
          <p:cNvSpPr/>
          <p:nvPr userDrawn="1"/>
        </p:nvSpPr>
        <p:spPr>
          <a:xfrm>
            <a:off x="1245235" y="0"/>
            <a:ext cx="10946765" cy="6858000"/>
          </a:xfrm>
          <a:custGeom>
            <a:avLst/>
            <a:gdLst>
              <a:gd name="connsiteX0" fmla="*/ 8398510 w 10946765"/>
              <a:gd name="connsiteY0" fmla="*/ 0 h 6858000"/>
              <a:gd name="connsiteX1" fmla="*/ 7688581 w 10946765"/>
              <a:gd name="connsiteY1" fmla="*/ 1233170 h 6858000"/>
              <a:gd name="connsiteX2" fmla="*/ 6784975 w 10946765"/>
              <a:gd name="connsiteY2" fmla="*/ 2785110 h 6858000"/>
              <a:gd name="connsiteX3" fmla="*/ 4124960 w 10946765"/>
              <a:gd name="connsiteY3" fmla="*/ 5927725 h 6858000"/>
              <a:gd name="connsiteX4" fmla="*/ 0 w 10946765"/>
              <a:gd name="connsiteY4" fmla="*/ 6858000 h 6858000"/>
              <a:gd name="connsiteX5" fmla="*/ 6406515 w 10946765"/>
              <a:gd name="connsiteY5" fmla="*/ 6858000 h 6858000"/>
              <a:gd name="connsiteX6" fmla="*/ 8607425 w 10946765"/>
              <a:gd name="connsiteY6" fmla="*/ 3911600 h 6858000"/>
              <a:gd name="connsiteX7" fmla="*/ 9554210 w 10946765"/>
              <a:gd name="connsiteY7" fmla="*/ 2286635 h 6858000"/>
              <a:gd name="connsiteX8" fmla="*/ 10946765 w 10946765"/>
              <a:gd name="connsiteY8" fmla="*/ 0 h 6858000"/>
              <a:gd name="connsiteX9" fmla="*/ 8398510 w 10946765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46765" h="6858000">
                <a:moveTo>
                  <a:pt x="8398510" y="0"/>
                </a:moveTo>
                <a:cubicBezTo>
                  <a:pt x="8154035" y="408940"/>
                  <a:pt x="7920990" y="822325"/>
                  <a:pt x="7688581" y="1233170"/>
                </a:cubicBezTo>
                <a:cubicBezTo>
                  <a:pt x="7400290" y="1743710"/>
                  <a:pt x="7102475" y="2271395"/>
                  <a:pt x="6784975" y="2785110"/>
                </a:cubicBezTo>
                <a:cubicBezTo>
                  <a:pt x="5873115" y="4261485"/>
                  <a:pt x="5194300" y="5278120"/>
                  <a:pt x="4124960" y="5927725"/>
                </a:cubicBezTo>
                <a:cubicBezTo>
                  <a:pt x="3182620" y="6499860"/>
                  <a:pt x="1920240" y="6789420"/>
                  <a:pt x="0" y="6858000"/>
                </a:cubicBezTo>
                <a:lnTo>
                  <a:pt x="6406515" y="6858000"/>
                </a:lnTo>
                <a:cubicBezTo>
                  <a:pt x="7170420" y="6114415"/>
                  <a:pt x="7840345" y="5151755"/>
                  <a:pt x="8607425" y="3911600"/>
                </a:cubicBezTo>
                <a:cubicBezTo>
                  <a:pt x="8948420" y="3359785"/>
                  <a:pt x="9270365" y="2789555"/>
                  <a:pt x="9554210" y="2286635"/>
                </a:cubicBezTo>
                <a:cubicBezTo>
                  <a:pt x="10011410" y="1477645"/>
                  <a:pt x="10447655" y="704215"/>
                  <a:pt x="10946765" y="0"/>
                </a:cubicBezTo>
                <a:lnTo>
                  <a:pt x="8398510" y="0"/>
                </a:lnTo>
                <a:close/>
              </a:path>
            </a:pathLst>
          </a:custGeom>
          <a:gradFill>
            <a:gsLst>
              <a:gs pos="36000">
                <a:schemeClr val="accent1"/>
              </a:gs>
              <a:gs pos="85000">
                <a:schemeClr val="accent2"/>
              </a:gs>
            </a:gsLst>
            <a:lin ang="7800000" scaled="0"/>
          </a:gradFill>
          <a:ln w="6348" cap="flat">
            <a:noFill/>
            <a:prstDash val="solid"/>
            <a:miter/>
          </a:ln>
        </p:spPr>
        <p:txBody>
          <a:bodyPr rtlCol="0" anchor="ctr"/>
          <a:lstStyle/>
          <a:p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899076-A2AC-4D0B-AB1C-DEF80B855BB1}"/>
              </a:ext>
            </a:extLst>
          </p:cNvPr>
          <p:cNvGrpSpPr/>
          <p:nvPr userDrawn="1"/>
        </p:nvGrpSpPr>
        <p:grpSpPr>
          <a:xfrm>
            <a:off x="9553947" y="5971071"/>
            <a:ext cx="2228715" cy="468882"/>
            <a:chOff x="9553947" y="5971071"/>
            <a:chExt cx="2228715" cy="468882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A1C10B-8459-438E-BC75-E1ADDC700B2D}"/>
                </a:ext>
              </a:extLst>
            </p:cNvPr>
            <p:cNvSpPr/>
            <p:nvPr userDrawn="1"/>
          </p:nvSpPr>
          <p:spPr>
            <a:xfrm>
              <a:off x="9553947" y="5971071"/>
              <a:ext cx="495814" cy="468267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CA73A08-B1F1-4432-B1F3-C1C9D8563345}"/>
                </a:ext>
              </a:extLst>
            </p:cNvPr>
            <p:cNvSpPr/>
            <p:nvPr userDrawn="1"/>
          </p:nvSpPr>
          <p:spPr>
            <a:xfrm>
              <a:off x="9883265" y="6195104"/>
              <a:ext cx="165883" cy="244846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5950853-E318-41FE-B2BB-B10DD0A0CBBF}"/>
                </a:ext>
              </a:extLst>
            </p:cNvPr>
            <p:cNvSpPr/>
            <p:nvPr userDrawn="1"/>
          </p:nvSpPr>
          <p:spPr>
            <a:xfrm>
              <a:off x="10359492" y="6255092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061DD5F-3405-4FB0-B96A-CE4AF0371DB7}"/>
                </a:ext>
              </a:extLst>
            </p:cNvPr>
            <p:cNvSpPr/>
            <p:nvPr userDrawn="1"/>
          </p:nvSpPr>
          <p:spPr>
            <a:xfrm>
              <a:off x="10545575" y="6183474"/>
              <a:ext cx="129156" cy="252191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E17BB7A-582E-4292-A4D6-88D04885D6F6}"/>
                </a:ext>
              </a:extLst>
            </p:cNvPr>
            <p:cNvSpPr/>
            <p:nvPr userDrawn="1"/>
          </p:nvSpPr>
          <p:spPr>
            <a:xfrm>
              <a:off x="10666161" y="6185311"/>
              <a:ext cx="130380" cy="252190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EC88488-AF3E-4AC7-B014-AAF14D9338F0}"/>
                </a:ext>
              </a:extLst>
            </p:cNvPr>
            <p:cNvSpPr/>
            <p:nvPr userDrawn="1"/>
          </p:nvSpPr>
          <p:spPr>
            <a:xfrm>
              <a:off x="10803275" y="6255092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9578875-ADC3-4C74-977F-AD32F57BE82A}"/>
                </a:ext>
              </a:extLst>
            </p:cNvPr>
            <p:cNvSpPr/>
            <p:nvPr userDrawn="1"/>
          </p:nvSpPr>
          <p:spPr>
            <a:xfrm>
              <a:off x="10983850" y="6185311"/>
              <a:ext cx="158538" cy="250354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234A349-6167-4A7E-AD73-17B5B5BB0932}"/>
                </a:ext>
              </a:extLst>
            </p:cNvPr>
            <p:cNvSpPr/>
            <p:nvPr userDrawn="1"/>
          </p:nvSpPr>
          <p:spPr>
            <a:xfrm>
              <a:off x="11164424" y="6255095"/>
              <a:ext cx="186083" cy="184858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A4075AB-3C8F-4C06-BB2A-187F31E5DADA}"/>
                </a:ext>
              </a:extLst>
            </p:cNvPr>
            <p:cNvSpPr/>
            <p:nvPr userDrawn="1"/>
          </p:nvSpPr>
          <p:spPr>
            <a:xfrm>
              <a:off x="11372543" y="6161441"/>
              <a:ext cx="48969" cy="274228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8BEE7CB-E309-46AE-B582-602F3D253507}"/>
                </a:ext>
              </a:extLst>
            </p:cNvPr>
            <p:cNvSpPr/>
            <p:nvPr userDrawn="1"/>
          </p:nvSpPr>
          <p:spPr>
            <a:xfrm>
              <a:off x="11442937" y="6255095"/>
              <a:ext cx="159150" cy="184246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6D6741C-F50C-4041-8FFF-B3B0A85C6830}"/>
                </a:ext>
              </a:extLst>
            </p:cNvPr>
            <p:cNvSpPr/>
            <p:nvPr userDrawn="1"/>
          </p:nvSpPr>
          <p:spPr>
            <a:xfrm>
              <a:off x="11608209" y="6255092"/>
              <a:ext cx="174453" cy="184858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1130D75-3BB8-4F68-B9AD-E1061B9AA358}"/>
                </a:ext>
              </a:extLst>
            </p:cNvPr>
            <p:cNvSpPr/>
            <p:nvPr userDrawn="1"/>
          </p:nvSpPr>
          <p:spPr>
            <a:xfrm>
              <a:off x="10180759" y="6182864"/>
              <a:ext cx="164046" cy="255864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0653" y="2715788"/>
            <a:ext cx="5813947" cy="2031325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latin typeface="DM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This is a subhead for added messaging </a:t>
            </a:r>
            <a:b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</a:br>
            <a:r>
              <a:rPr lang="en-US" sz="2400">
                <a:solidFill>
                  <a:srgbClr val="40454D"/>
                </a:solidFill>
                <a:latin typeface="DM Sans" pitchFamily="2" charset="0"/>
                <a:cs typeface="DM Sans" pitchFamily="2" charset="0"/>
              </a:rPr>
              <a:t>on thank you slide.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920EA-E852-4C06-B873-E79667D723D5}"/>
              </a:ext>
            </a:extLst>
          </p:cNvPr>
          <p:cNvSpPr txBox="1"/>
          <p:nvPr userDrawn="1"/>
        </p:nvSpPr>
        <p:spPr>
          <a:xfrm>
            <a:off x="510653" y="513813"/>
            <a:ext cx="6120883" cy="203132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7000" b="1">
                <a:solidFill>
                  <a:schemeClr val="accent3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CA" b="0">
                <a:latin typeface="DM Serif Display" pitchFamily="2" charset="0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18571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367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D6E0-0D16-4FD1-AB43-477BFE43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11506200" cy="820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401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/ titl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D6E0-0D16-4FD1-AB43-477BFE43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11506200" cy="820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91899-C483-41E9-A801-62C73EF107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24000"/>
            <a:ext cx="115062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470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reaker B go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07F03324-9C87-41AC-A425-799A7AD86B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01A67B-4E32-684F-9E0B-FF17ABE3CE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B title</a:t>
            </a:r>
          </a:p>
        </p:txBody>
      </p:sp>
      <p:pic>
        <p:nvPicPr>
          <p:cNvPr id="5" name="Picture 4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0771ADA9-1273-4A38-8E0C-13001ACFB5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95DF944D-45A7-4918-9883-FC7C1F8B9142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3C680F-5D2F-4633-8B94-B3D0A1949614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91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 C go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5E3F895D-A8B7-49DB-9E77-AB9986ED1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27694" cy="24768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F4B1F2-1100-B64F-8D09-67387977C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8161" y="1267645"/>
            <a:ext cx="7155678" cy="2387600"/>
          </a:xfrm>
        </p:spPr>
        <p:txBody>
          <a:bodyPr anchor="b"/>
          <a:lstStyle>
            <a:lvl1pPr algn="ctr">
              <a:defRPr sz="5000" b="0">
                <a:solidFill>
                  <a:schemeClr val="bg1"/>
                </a:solidFill>
                <a:latin typeface="DM Serif Display" pitchFamily="2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Breaker C title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B1CF63F-F7C4-9146-B0D4-6FE473DF2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8147824" y="2152315"/>
            <a:ext cx="4044175" cy="47056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D9265D37-223D-4601-9E8D-6FB0A0C835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07821" y="3978054"/>
            <a:ext cx="5976358" cy="1655762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This is a subhead for added messaging </a:t>
            </a:r>
            <a:br>
              <a:rPr lang="en-CA"/>
            </a:br>
            <a:r>
              <a:rPr lang="en-CA"/>
              <a:t>on a breaker slide.</a:t>
            </a:r>
          </a:p>
        </p:txBody>
      </p:sp>
      <p:pic>
        <p:nvPicPr>
          <p:cNvPr id="8" name="Picture 7" descr="A picture containing drawing, plate, light&#10;&#10;Description automatically generated">
            <a:extLst>
              <a:ext uri="{FF2B5EF4-FFF2-40B4-BE49-F238E27FC236}">
                <a16:creationId xmlns:a16="http://schemas.microsoft.com/office/drawing/2014/main" id="{742A6DD0-30FE-462D-AB00-882DE7336C0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303" y="6355080"/>
            <a:ext cx="1155886" cy="243344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2CCA559-20EB-49E2-8353-684B52F08179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>
                <a:solidFill>
                  <a:schemeClr val="bg1"/>
                </a:solidFill>
                <a:latin typeface="DM Sans" pitchFamily="2" charset="0"/>
                <a:cs typeface="DM Sans" pitchFamily="2" charset="0"/>
              </a:rPr>
              <a:t>Softchoice PPT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24FA0D-0E27-4740-BE83-32F79791A120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solidFill>
                  <a:schemeClr val="bg1"/>
                </a:solidFill>
                <a:latin typeface="DM Sans" pitchFamily="2" charset="0"/>
              </a:rPr>
              <a:pPr marL="0" lvl="0" indent="0"/>
              <a:t>‹#›</a:t>
            </a:fld>
            <a:endParaRPr lang="en-CA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1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5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73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72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18F50-8688-4E41-B61E-4DE9781B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5410200" cy="5507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C0160-1A1D-0C4B-B635-3A3EE69CF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8900" y="1524000"/>
            <a:ext cx="5408257" cy="44958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ACCD54-2E59-45C6-AEAB-E12623A9E31F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/>
            <a:fld id="{C67458B2-126D-41DF-9342-05EBD80CAE7A}" type="slidenum">
              <a:rPr lang="en-CA" smtClean="0">
                <a:latin typeface="DM Sans" pitchFamily="2" charset="0"/>
              </a:rPr>
              <a:pPr marL="0" lvl="0" indent="0"/>
              <a:t>‹#›</a:t>
            </a:fld>
            <a:endParaRPr lang="en-CA">
              <a:latin typeface="DM Sans" pitchFamily="2" charset="0"/>
            </a:endParaRPr>
          </a:p>
        </p:txBody>
      </p:sp>
      <p:grpSp>
        <p:nvGrpSpPr>
          <p:cNvPr id="5" name="Graphic 3">
            <a:extLst>
              <a:ext uri="{FF2B5EF4-FFF2-40B4-BE49-F238E27FC236}">
                <a16:creationId xmlns:a16="http://schemas.microsoft.com/office/drawing/2014/main" id="{AA59A751-DAF2-4C11-8A6B-4E137E74E27F}"/>
              </a:ext>
            </a:extLst>
          </p:cNvPr>
          <p:cNvGrpSpPr/>
          <p:nvPr/>
        </p:nvGrpSpPr>
        <p:grpSpPr>
          <a:xfrm>
            <a:off x="10661827" y="6353330"/>
            <a:ext cx="1163923" cy="246214"/>
            <a:chOff x="4362450" y="3062287"/>
            <a:chExt cx="3467100" cy="733425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BBF2E46-2AFA-4134-A68C-CD2646FE5A2E}"/>
                </a:ext>
              </a:extLst>
            </p:cNvPr>
            <p:cNvSpPr/>
            <p:nvPr/>
          </p:nvSpPr>
          <p:spPr>
            <a:xfrm>
              <a:off x="4362450" y="3062287"/>
              <a:ext cx="771525" cy="728662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42C978-5D08-4AC3-BA7F-28DDDB388933}"/>
                </a:ext>
              </a:extLst>
            </p:cNvPr>
            <p:cNvSpPr/>
            <p:nvPr/>
          </p:nvSpPr>
          <p:spPr>
            <a:xfrm>
              <a:off x="4874894" y="3410901"/>
              <a:ext cx="258127" cy="381000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457D74A-28BB-4ECB-BA63-2F1EFC6B2E65}"/>
                </a:ext>
              </a:extLst>
            </p:cNvPr>
            <p:cNvSpPr/>
            <p:nvPr/>
          </p:nvSpPr>
          <p:spPr>
            <a:xfrm>
              <a:off x="5615940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CD6DB59-79A5-4608-8E71-DA5012640F8D}"/>
                </a:ext>
              </a:extLst>
            </p:cNvPr>
            <p:cNvSpPr/>
            <p:nvPr/>
          </p:nvSpPr>
          <p:spPr>
            <a:xfrm>
              <a:off x="5905500" y="3392804"/>
              <a:ext cx="200977" cy="392430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678DD04-03CD-4511-A867-BDFC914F7C4B}"/>
                </a:ext>
              </a:extLst>
            </p:cNvPr>
            <p:cNvSpPr/>
            <p:nvPr/>
          </p:nvSpPr>
          <p:spPr>
            <a:xfrm>
              <a:off x="6093142" y="3395662"/>
              <a:ext cx="202882" cy="392429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8069FC4-E2E1-4387-A2C6-72F7385A278E}"/>
                </a:ext>
              </a:extLst>
            </p:cNvPr>
            <p:cNvSpPr/>
            <p:nvPr/>
          </p:nvSpPr>
          <p:spPr>
            <a:xfrm>
              <a:off x="6306502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E3119AA-C803-4179-8DD7-913E92A6A6DB}"/>
                </a:ext>
              </a:extLst>
            </p:cNvPr>
            <p:cNvSpPr/>
            <p:nvPr/>
          </p:nvSpPr>
          <p:spPr>
            <a:xfrm>
              <a:off x="6587490" y="3395662"/>
              <a:ext cx="246697" cy="389572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A3F47E-65FF-49D7-B1DD-AD2922E64E65}"/>
                </a:ext>
              </a:extLst>
            </p:cNvPr>
            <p:cNvSpPr/>
            <p:nvPr/>
          </p:nvSpPr>
          <p:spPr>
            <a:xfrm>
              <a:off x="6868477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0A1B808-C439-4C51-AC71-BE8CE5EC64AB}"/>
                </a:ext>
              </a:extLst>
            </p:cNvPr>
            <p:cNvSpPr/>
            <p:nvPr/>
          </p:nvSpPr>
          <p:spPr>
            <a:xfrm>
              <a:off x="7192327" y="3358514"/>
              <a:ext cx="76200" cy="426720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612A4F-EC64-4B94-B69D-C9ADAD813D6C}"/>
                </a:ext>
              </a:extLst>
            </p:cNvPr>
            <p:cNvSpPr/>
            <p:nvPr/>
          </p:nvSpPr>
          <p:spPr>
            <a:xfrm>
              <a:off x="7301865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16579A-4F8B-4EE4-A8EC-08611CC260E7}"/>
                </a:ext>
              </a:extLst>
            </p:cNvPr>
            <p:cNvSpPr/>
            <p:nvPr/>
          </p:nvSpPr>
          <p:spPr>
            <a:xfrm>
              <a:off x="7559040" y="3504247"/>
              <a:ext cx="271462" cy="287654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F2BF67-5F77-4BF5-8FE5-F818AE04D41A}"/>
                </a:ext>
              </a:extLst>
            </p:cNvPr>
            <p:cNvSpPr/>
            <p:nvPr/>
          </p:nvSpPr>
          <p:spPr>
            <a:xfrm>
              <a:off x="5337810" y="3391851"/>
              <a:ext cx="255269" cy="398145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19" name="Subtitle 2">
            <a:extLst>
              <a:ext uri="{FF2B5EF4-FFF2-40B4-BE49-F238E27FC236}">
                <a16:creationId xmlns:a16="http://schemas.microsoft.com/office/drawing/2014/main" id="{AB4CEFC8-265D-43C0-A29B-408F220FF9D2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8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  <p:sp>
        <p:nvSpPr>
          <p:cNvPr id="29" name="Rectangle 28" hidden="1">
            <a:extLst>
              <a:ext uri="{FF2B5EF4-FFF2-40B4-BE49-F238E27FC236}">
                <a16:creationId xmlns:a16="http://schemas.microsoft.com/office/drawing/2014/main" id="{CDFE2B7B-3150-4E21-A218-A9E885CDC76E}"/>
              </a:ext>
            </a:extLst>
          </p:cNvPr>
          <p:cNvSpPr/>
          <p:nvPr userDrawn="1"/>
        </p:nvSpPr>
        <p:spPr>
          <a:xfrm>
            <a:off x="342900" y="6185676"/>
            <a:ext cx="11511878" cy="914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18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705" r:id="rId3"/>
    <p:sldLayoutId id="2147483665" r:id="rId4"/>
    <p:sldLayoutId id="2147483664" r:id="rId5"/>
    <p:sldLayoutId id="2147483666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667" r:id="rId13"/>
    <p:sldLayoutId id="2147483668" r:id="rId14"/>
    <p:sldLayoutId id="2147483670" r:id="rId15"/>
    <p:sldLayoutId id="2147483688" r:id="rId16"/>
    <p:sldLayoutId id="2147483649" r:id="rId17"/>
    <p:sldLayoutId id="2147483690" r:id="rId18"/>
    <p:sldLayoutId id="2147483672" r:id="rId19"/>
    <p:sldLayoutId id="2147483689" r:id="rId20"/>
    <p:sldLayoutId id="2147483756" r:id="rId21"/>
    <p:sldLayoutId id="2147483757" r:id="rId22"/>
    <p:sldLayoutId id="2147483677" r:id="rId23"/>
    <p:sldLayoutId id="2147483820" r:id="rId24"/>
    <p:sldLayoutId id="2147483671" r:id="rId25"/>
    <p:sldLayoutId id="2147483674" r:id="rId26"/>
    <p:sldLayoutId id="2147483673" r:id="rId27"/>
    <p:sldLayoutId id="2147483675" r:id="rId28"/>
    <p:sldLayoutId id="2147483685" r:id="rId29"/>
    <p:sldLayoutId id="2147483686" r:id="rId30"/>
    <p:sldLayoutId id="2147483687" r:id="rId31"/>
    <p:sldLayoutId id="2147483692" r:id="rId32"/>
    <p:sldLayoutId id="2147483693" r:id="rId33"/>
    <p:sldLayoutId id="2147483695" r:id="rId34"/>
    <p:sldLayoutId id="2147483694" r:id="rId35"/>
    <p:sldLayoutId id="2147483691" r:id="rId36"/>
    <p:sldLayoutId id="2147483696" r:id="rId37"/>
    <p:sldLayoutId id="2147483697" r:id="rId38"/>
    <p:sldLayoutId id="2147483655" r:id="rId39"/>
    <p:sldLayoutId id="2147483698" r:id="rId40"/>
    <p:sldLayoutId id="2147483678" r:id="rId41"/>
    <p:sldLayoutId id="2147483683" r:id="rId42"/>
    <p:sldLayoutId id="2147483699" r:id="rId43"/>
    <p:sldLayoutId id="2147483700" r:id="rId44"/>
    <p:sldLayoutId id="2147483701" r:id="rId45"/>
    <p:sldLayoutId id="2147483706" r:id="rId46"/>
    <p:sldLayoutId id="2147483707" r:id="rId47"/>
    <p:sldLayoutId id="2147483680" r:id="rId48"/>
    <p:sldLayoutId id="2147483823" r:id="rId49"/>
    <p:sldLayoutId id="2147483754" r:id="rId50"/>
    <p:sldLayoutId id="2147483755" r:id="rId51"/>
    <p:sldLayoutId id="2147483825" r:id="rId52"/>
    <p:sldLayoutId id="2147483826" r:id="rId5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accent3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4000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6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57150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2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7429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8572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userDrawn="1">
          <p15:clr>
            <a:srgbClr val="F26B43"/>
          </p15:clr>
        </p15:guide>
        <p15:guide id="6" orient="horz" userDrawn="1">
          <p15:clr>
            <a:srgbClr val="F26B43"/>
          </p15:clr>
        </p15:guide>
        <p15:guide id="7" pos="7680" userDrawn="1">
          <p15:clr>
            <a:srgbClr val="F26B43"/>
          </p15:clr>
        </p15:guide>
        <p15:guide id="8" orient="horz" pos="432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 hidden="1">
            <a:extLst>
              <a:ext uri="{FF2B5EF4-FFF2-40B4-BE49-F238E27FC236}">
                <a16:creationId xmlns:a16="http://schemas.microsoft.com/office/drawing/2014/main" id="{46809CB2-78D2-4D82-8661-9BB4D4AFF37F}"/>
              </a:ext>
            </a:extLst>
          </p:cNvPr>
          <p:cNvCxnSpPr>
            <a:cxnSpLocks/>
          </p:cNvCxnSpPr>
          <p:nvPr userDrawn="1"/>
        </p:nvCxnSpPr>
        <p:spPr>
          <a:xfrm>
            <a:off x="335280" y="6188057"/>
            <a:ext cx="1151187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18F50-8688-4E41-B61E-4DE9781B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12763"/>
            <a:ext cx="5410200" cy="5507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C0160-1A1D-0C4B-B635-3A3EE69CF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8900" y="1524000"/>
            <a:ext cx="5408257" cy="44958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ACCD54-2E59-45C6-AEAB-E12623A9E31F}"/>
              </a:ext>
            </a:extLst>
          </p:cNvPr>
          <p:cNvSpPr txBox="1"/>
          <p:nvPr userDrawn="1"/>
        </p:nvSpPr>
        <p:spPr>
          <a:xfrm>
            <a:off x="345685" y="6522395"/>
            <a:ext cx="343183" cy="195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DM Sans" pitchFamily="2" charset="0"/>
              <a:buNone/>
              <a:defRPr sz="800">
                <a:solidFill>
                  <a:srgbClr val="40454D"/>
                </a:solidFill>
                <a:latin typeface="DM Sans" pitchFamily="2" charset="0"/>
                <a:cs typeface="DM Sans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</a:lvl9pPr>
          </a:lstStyle>
          <a:p>
            <a:pPr marL="0" lvl="0" indent="0">
              <a:tabLst/>
            </a:pPr>
            <a:fld id="{C67458B2-126D-41DF-9342-05EBD80CAE7A}" type="slidenum">
              <a:rPr lang="en-CA" smtClean="0">
                <a:latin typeface="DM Sans" pitchFamily="2" charset="0"/>
              </a:rPr>
              <a:pPr marL="0" lvl="0" indent="0">
                <a:tabLst/>
              </a:pPr>
              <a:t>‹#›</a:t>
            </a:fld>
            <a:endParaRPr lang="en-CA">
              <a:latin typeface="DM Sans" pitchFamily="2" charset="0"/>
            </a:endParaRPr>
          </a:p>
        </p:txBody>
      </p:sp>
      <p:grpSp>
        <p:nvGrpSpPr>
          <p:cNvPr id="5" name="Graphic 3">
            <a:extLst>
              <a:ext uri="{FF2B5EF4-FFF2-40B4-BE49-F238E27FC236}">
                <a16:creationId xmlns:a16="http://schemas.microsoft.com/office/drawing/2014/main" id="{AA59A751-DAF2-4C11-8A6B-4E137E74E27F}"/>
              </a:ext>
            </a:extLst>
          </p:cNvPr>
          <p:cNvGrpSpPr/>
          <p:nvPr/>
        </p:nvGrpSpPr>
        <p:grpSpPr>
          <a:xfrm>
            <a:off x="10661827" y="6353330"/>
            <a:ext cx="1163923" cy="246214"/>
            <a:chOff x="4362450" y="3062287"/>
            <a:chExt cx="3467100" cy="733425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BBF2E46-2AFA-4134-A68C-CD2646FE5A2E}"/>
                </a:ext>
              </a:extLst>
            </p:cNvPr>
            <p:cNvSpPr/>
            <p:nvPr/>
          </p:nvSpPr>
          <p:spPr>
            <a:xfrm>
              <a:off x="4362450" y="3062287"/>
              <a:ext cx="771525" cy="728662"/>
            </a:xfrm>
            <a:custGeom>
              <a:avLst/>
              <a:gdLst>
                <a:gd name="connsiteX0" fmla="*/ 453390 w 771525"/>
                <a:gd name="connsiteY0" fmla="*/ 488633 h 728662"/>
                <a:gd name="connsiteX1" fmla="*/ 501968 w 771525"/>
                <a:gd name="connsiteY1" fmla="*/ 405765 h 728662"/>
                <a:gd name="connsiteX2" fmla="*/ 771525 w 771525"/>
                <a:gd name="connsiteY2" fmla="*/ 120015 h 728662"/>
                <a:gd name="connsiteX3" fmla="*/ 771525 w 771525"/>
                <a:gd name="connsiteY3" fmla="*/ 0 h 728662"/>
                <a:gd name="connsiteX4" fmla="*/ 403860 w 771525"/>
                <a:gd name="connsiteY4" fmla="*/ 350520 h 728662"/>
                <a:gd name="connsiteX5" fmla="*/ 358140 w 771525"/>
                <a:gd name="connsiteY5" fmla="*/ 429578 h 728662"/>
                <a:gd name="connsiteX6" fmla="*/ 237173 w 771525"/>
                <a:gd name="connsiteY6" fmla="*/ 575310 h 728662"/>
                <a:gd name="connsiteX7" fmla="*/ 0 w 771525"/>
                <a:gd name="connsiteY7" fmla="*/ 616268 h 728662"/>
                <a:gd name="connsiteX8" fmla="*/ 0 w 771525"/>
                <a:gd name="connsiteY8" fmla="*/ 728663 h 728662"/>
                <a:gd name="connsiteX9" fmla="*/ 295275 w 771525"/>
                <a:gd name="connsiteY9" fmla="*/ 670560 h 728662"/>
                <a:gd name="connsiteX10" fmla="*/ 453390 w 771525"/>
                <a:gd name="connsiteY10" fmla="*/ 488633 h 72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5" h="728662">
                  <a:moveTo>
                    <a:pt x="453390" y="488633"/>
                  </a:moveTo>
                  <a:cubicBezTo>
                    <a:pt x="470535" y="461010"/>
                    <a:pt x="486728" y="432435"/>
                    <a:pt x="501968" y="405765"/>
                  </a:cubicBezTo>
                  <a:cubicBezTo>
                    <a:pt x="566738" y="290513"/>
                    <a:pt x="629603" y="180023"/>
                    <a:pt x="771525" y="120015"/>
                  </a:cubicBezTo>
                  <a:lnTo>
                    <a:pt x="771525" y="0"/>
                  </a:lnTo>
                  <a:cubicBezTo>
                    <a:pt x="561975" y="69533"/>
                    <a:pt x="478155" y="218123"/>
                    <a:pt x="403860" y="350520"/>
                  </a:cubicBezTo>
                  <a:cubicBezTo>
                    <a:pt x="389573" y="376238"/>
                    <a:pt x="373380" y="403860"/>
                    <a:pt x="358140" y="429578"/>
                  </a:cubicBezTo>
                  <a:cubicBezTo>
                    <a:pt x="313373" y="501968"/>
                    <a:pt x="282893" y="547688"/>
                    <a:pt x="237173" y="575310"/>
                  </a:cubicBezTo>
                  <a:cubicBezTo>
                    <a:pt x="190500" y="603885"/>
                    <a:pt x="117158" y="616268"/>
                    <a:pt x="0" y="616268"/>
                  </a:cubicBezTo>
                  <a:lnTo>
                    <a:pt x="0" y="728663"/>
                  </a:lnTo>
                  <a:cubicBezTo>
                    <a:pt x="140970" y="728663"/>
                    <a:pt x="228600" y="711518"/>
                    <a:pt x="295275" y="670560"/>
                  </a:cubicBezTo>
                  <a:cubicBezTo>
                    <a:pt x="361950" y="631508"/>
                    <a:pt x="402908" y="570548"/>
                    <a:pt x="453390" y="488633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42C978-5D08-4AC3-BA7F-28DDDB388933}"/>
                </a:ext>
              </a:extLst>
            </p:cNvPr>
            <p:cNvSpPr/>
            <p:nvPr/>
          </p:nvSpPr>
          <p:spPr>
            <a:xfrm>
              <a:off x="4874894" y="3410901"/>
              <a:ext cx="258127" cy="381000"/>
            </a:xfrm>
            <a:custGeom>
              <a:avLst/>
              <a:gdLst>
                <a:gd name="connsiteX0" fmla="*/ 112395 w 258127"/>
                <a:gd name="connsiteY0" fmla="*/ 367665 h 381000"/>
                <a:gd name="connsiteX1" fmla="*/ 258128 w 258127"/>
                <a:gd name="connsiteY1" fmla="*/ 122873 h 381000"/>
                <a:gd name="connsiteX2" fmla="*/ 258128 w 258127"/>
                <a:gd name="connsiteY2" fmla="*/ 0 h 381000"/>
                <a:gd name="connsiteX3" fmla="*/ 0 w 258127"/>
                <a:gd name="connsiteY3" fmla="*/ 367665 h 381000"/>
                <a:gd name="connsiteX4" fmla="*/ 0 w 258127"/>
                <a:gd name="connsiteY4" fmla="*/ 381000 h 381000"/>
                <a:gd name="connsiteX5" fmla="*/ 112395 w 258127"/>
                <a:gd name="connsiteY5" fmla="*/ 381000 h 381000"/>
                <a:gd name="connsiteX6" fmla="*/ 112395 w 258127"/>
                <a:gd name="connsiteY6" fmla="*/ 367665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8127" h="381000">
                  <a:moveTo>
                    <a:pt x="112395" y="367665"/>
                  </a:moveTo>
                  <a:cubicBezTo>
                    <a:pt x="112395" y="261938"/>
                    <a:pt x="171450" y="169545"/>
                    <a:pt x="258128" y="122873"/>
                  </a:cubicBezTo>
                  <a:lnTo>
                    <a:pt x="258128" y="0"/>
                  </a:lnTo>
                  <a:cubicBezTo>
                    <a:pt x="107632" y="54293"/>
                    <a:pt x="0" y="199073"/>
                    <a:pt x="0" y="367665"/>
                  </a:cubicBezTo>
                  <a:cubicBezTo>
                    <a:pt x="0" y="372428"/>
                    <a:pt x="0" y="376238"/>
                    <a:pt x="0" y="381000"/>
                  </a:cubicBezTo>
                  <a:lnTo>
                    <a:pt x="112395" y="381000"/>
                  </a:lnTo>
                  <a:cubicBezTo>
                    <a:pt x="112395" y="376238"/>
                    <a:pt x="112395" y="371475"/>
                    <a:pt x="112395" y="367665"/>
                  </a:cubicBezTo>
                </a:path>
              </a:pathLst>
            </a:custGeom>
            <a:solidFill>
              <a:srgbClr val="FF51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457D74A-28BB-4ECB-BA63-2F1EFC6B2E65}"/>
                </a:ext>
              </a:extLst>
            </p:cNvPr>
            <p:cNvSpPr/>
            <p:nvPr/>
          </p:nvSpPr>
          <p:spPr>
            <a:xfrm>
              <a:off x="5615940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2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2" y="194310"/>
                    <a:pt x="229552" y="143827"/>
                  </a:cubicBezTo>
                  <a:cubicBezTo>
                    <a:pt x="229552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CD6DB59-79A5-4608-8E71-DA5012640F8D}"/>
                </a:ext>
              </a:extLst>
            </p:cNvPr>
            <p:cNvSpPr/>
            <p:nvPr/>
          </p:nvSpPr>
          <p:spPr>
            <a:xfrm>
              <a:off x="5905500" y="3392804"/>
              <a:ext cx="200977" cy="392430"/>
            </a:xfrm>
            <a:custGeom>
              <a:avLst/>
              <a:gdLst>
                <a:gd name="connsiteX0" fmla="*/ 119063 w 200977"/>
                <a:gd name="connsiteY0" fmla="*/ 392430 h 392430"/>
                <a:gd name="connsiteX1" fmla="*/ 60008 w 200977"/>
                <a:gd name="connsiteY1" fmla="*/ 392430 h 392430"/>
                <a:gd name="connsiteX2" fmla="*/ 60008 w 200977"/>
                <a:gd name="connsiteY2" fmla="*/ 168593 h 392430"/>
                <a:gd name="connsiteX3" fmla="*/ 0 w 200977"/>
                <a:gd name="connsiteY3" fmla="*/ 168593 h 392430"/>
                <a:gd name="connsiteX4" fmla="*/ 0 w 200977"/>
                <a:gd name="connsiteY4" fmla="*/ 118110 h 392430"/>
                <a:gd name="connsiteX5" fmla="*/ 60008 w 200977"/>
                <a:gd name="connsiteY5" fmla="*/ 118110 h 392430"/>
                <a:gd name="connsiteX6" fmla="*/ 60008 w 200977"/>
                <a:gd name="connsiteY6" fmla="*/ 100965 h 392430"/>
                <a:gd name="connsiteX7" fmla="*/ 153353 w 200977"/>
                <a:gd name="connsiteY7" fmla="*/ 0 h 392430"/>
                <a:gd name="connsiteX8" fmla="*/ 200978 w 200977"/>
                <a:gd name="connsiteY8" fmla="*/ 4763 h 392430"/>
                <a:gd name="connsiteX9" fmla="*/ 200978 w 200977"/>
                <a:gd name="connsiteY9" fmla="*/ 60007 h 392430"/>
                <a:gd name="connsiteX10" fmla="*/ 162878 w 200977"/>
                <a:gd name="connsiteY10" fmla="*/ 55245 h 392430"/>
                <a:gd name="connsiteX11" fmla="*/ 119063 w 200977"/>
                <a:gd name="connsiteY11" fmla="*/ 105727 h 392430"/>
                <a:gd name="connsiteX12" fmla="*/ 119063 w 200977"/>
                <a:gd name="connsiteY12" fmla="*/ 119063 h 392430"/>
                <a:gd name="connsiteX13" fmla="*/ 198120 w 200977"/>
                <a:gd name="connsiteY13" fmla="*/ 119063 h 392430"/>
                <a:gd name="connsiteX14" fmla="*/ 198120 w 200977"/>
                <a:gd name="connsiteY14" fmla="*/ 169545 h 392430"/>
                <a:gd name="connsiteX15" fmla="*/ 119063 w 200977"/>
                <a:gd name="connsiteY15" fmla="*/ 169545 h 392430"/>
                <a:gd name="connsiteX16" fmla="*/ 119063 w 200977"/>
                <a:gd name="connsiteY16" fmla="*/ 392430 h 39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977" h="392430">
                  <a:moveTo>
                    <a:pt x="119063" y="392430"/>
                  </a:moveTo>
                  <a:lnTo>
                    <a:pt x="60008" y="392430"/>
                  </a:lnTo>
                  <a:lnTo>
                    <a:pt x="60008" y="168593"/>
                  </a:lnTo>
                  <a:lnTo>
                    <a:pt x="0" y="168593"/>
                  </a:lnTo>
                  <a:lnTo>
                    <a:pt x="0" y="118110"/>
                  </a:lnTo>
                  <a:lnTo>
                    <a:pt x="60008" y="118110"/>
                  </a:lnTo>
                  <a:lnTo>
                    <a:pt x="60008" y="100965"/>
                  </a:lnTo>
                  <a:cubicBezTo>
                    <a:pt x="60008" y="29527"/>
                    <a:pt x="99060" y="0"/>
                    <a:pt x="153353" y="0"/>
                  </a:cubicBezTo>
                  <a:cubicBezTo>
                    <a:pt x="170497" y="0"/>
                    <a:pt x="184785" y="1905"/>
                    <a:pt x="200978" y="4763"/>
                  </a:cubicBezTo>
                  <a:lnTo>
                    <a:pt x="200978" y="60007"/>
                  </a:lnTo>
                  <a:cubicBezTo>
                    <a:pt x="185738" y="57150"/>
                    <a:pt x="174308" y="55245"/>
                    <a:pt x="162878" y="55245"/>
                  </a:cubicBezTo>
                  <a:cubicBezTo>
                    <a:pt x="131445" y="55245"/>
                    <a:pt x="119063" y="70485"/>
                    <a:pt x="119063" y="105727"/>
                  </a:cubicBezTo>
                  <a:lnTo>
                    <a:pt x="119063" y="119063"/>
                  </a:lnTo>
                  <a:lnTo>
                    <a:pt x="198120" y="119063"/>
                  </a:lnTo>
                  <a:lnTo>
                    <a:pt x="198120" y="169545"/>
                  </a:lnTo>
                  <a:lnTo>
                    <a:pt x="119063" y="169545"/>
                  </a:lnTo>
                  <a:lnTo>
                    <a:pt x="119063" y="39243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678DD04-03CD-4511-A867-BDFC914F7C4B}"/>
                </a:ext>
              </a:extLst>
            </p:cNvPr>
            <p:cNvSpPr/>
            <p:nvPr/>
          </p:nvSpPr>
          <p:spPr>
            <a:xfrm>
              <a:off x="6093142" y="3395662"/>
              <a:ext cx="202882" cy="392429"/>
            </a:xfrm>
            <a:custGeom>
              <a:avLst/>
              <a:gdLst>
                <a:gd name="connsiteX0" fmla="*/ 149542 w 202882"/>
                <a:gd name="connsiteY0" fmla="*/ 392430 h 392429"/>
                <a:gd name="connsiteX1" fmla="*/ 71438 w 202882"/>
                <a:gd name="connsiteY1" fmla="*/ 309563 h 392429"/>
                <a:gd name="connsiteX2" fmla="*/ 71438 w 202882"/>
                <a:gd name="connsiteY2" fmla="*/ 165735 h 392429"/>
                <a:gd name="connsiteX3" fmla="*/ 0 w 202882"/>
                <a:gd name="connsiteY3" fmla="*/ 165735 h 392429"/>
                <a:gd name="connsiteX4" fmla="*/ 0 w 202882"/>
                <a:gd name="connsiteY4" fmla="*/ 115252 h 392429"/>
                <a:gd name="connsiteX5" fmla="*/ 71438 w 202882"/>
                <a:gd name="connsiteY5" fmla="*/ 115252 h 392429"/>
                <a:gd name="connsiteX6" fmla="*/ 71438 w 202882"/>
                <a:gd name="connsiteY6" fmla="*/ 0 h 392429"/>
                <a:gd name="connsiteX7" fmla="*/ 130492 w 202882"/>
                <a:gd name="connsiteY7" fmla="*/ 0 h 392429"/>
                <a:gd name="connsiteX8" fmla="*/ 130492 w 202882"/>
                <a:gd name="connsiteY8" fmla="*/ 116205 h 392429"/>
                <a:gd name="connsiteX9" fmla="*/ 202883 w 202882"/>
                <a:gd name="connsiteY9" fmla="*/ 116205 h 392429"/>
                <a:gd name="connsiteX10" fmla="*/ 202883 w 202882"/>
                <a:gd name="connsiteY10" fmla="*/ 166688 h 392429"/>
                <a:gd name="connsiteX11" fmla="*/ 130492 w 202882"/>
                <a:gd name="connsiteY11" fmla="*/ 166688 h 392429"/>
                <a:gd name="connsiteX12" fmla="*/ 130492 w 202882"/>
                <a:gd name="connsiteY12" fmla="*/ 306705 h 392429"/>
                <a:gd name="connsiteX13" fmla="*/ 160020 w 202882"/>
                <a:gd name="connsiteY13" fmla="*/ 335280 h 392429"/>
                <a:gd name="connsiteX14" fmla="*/ 201930 w 202882"/>
                <a:gd name="connsiteY14" fmla="*/ 330517 h 392429"/>
                <a:gd name="connsiteX15" fmla="*/ 201930 w 202882"/>
                <a:gd name="connsiteY15" fmla="*/ 384810 h 392429"/>
                <a:gd name="connsiteX16" fmla="*/ 149542 w 202882"/>
                <a:gd name="connsiteY16" fmla="*/ 3924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2882" h="392429">
                  <a:moveTo>
                    <a:pt x="149542" y="392430"/>
                  </a:moveTo>
                  <a:cubicBezTo>
                    <a:pt x="99060" y="392430"/>
                    <a:pt x="71438" y="369570"/>
                    <a:pt x="71438" y="309563"/>
                  </a:cubicBezTo>
                  <a:lnTo>
                    <a:pt x="71438" y="165735"/>
                  </a:lnTo>
                  <a:lnTo>
                    <a:pt x="0" y="165735"/>
                  </a:lnTo>
                  <a:lnTo>
                    <a:pt x="0" y="115252"/>
                  </a:lnTo>
                  <a:lnTo>
                    <a:pt x="71438" y="115252"/>
                  </a:lnTo>
                  <a:lnTo>
                    <a:pt x="71438" y="0"/>
                  </a:lnTo>
                  <a:lnTo>
                    <a:pt x="130492" y="0"/>
                  </a:lnTo>
                  <a:lnTo>
                    <a:pt x="130492" y="116205"/>
                  </a:lnTo>
                  <a:lnTo>
                    <a:pt x="202883" y="116205"/>
                  </a:lnTo>
                  <a:lnTo>
                    <a:pt x="202883" y="166688"/>
                  </a:lnTo>
                  <a:lnTo>
                    <a:pt x="130492" y="166688"/>
                  </a:lnTo>
                  <a:lnTo>
                    <a:pt x="130492" y="306705"/>
                  </a:lnTo>
                  <a:cubicBezTo>
                    <a:pt x="130492" y="325755"/>
                    <a:pt x="139065" y="335280"/>
                    <a:pt x="160020" y="335280"/>
                  </a:cubicBezTo>
                  <a:cubicBezTo>
                    <a:pt x="174308" y="335280"/>
                    <a:pt x="184785" y="333375"/>
                    <a:pt x="201930" y="330517"/>
                  </a:cubicBezTo>
                  <a:lnTo>
                    <a:pt x="201930" y="384810"/>
                  </a:lnTo>
                  <a:cubicBezTo>
                    <a:pt x="185738" y="389573"/>
                    <a:pt x="166688" y="392430"/>
                    <a:pt x="149542" y="39243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8069FC4-E2E1-4387-A2C6-72F7385A278E}"/>
                </a:ext>
              </a:extLst>
            </p:cNvPr>
            <p:cNvSpPr/>
            <p:nvPr/>
          </p:nvSpPr>
          <p:spPr>
            <a:xfrm>
              <a:off x="6306502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7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7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2" y="286703"/>
                    <a:pt x="0" y="228600"/>
                    <a:pt x="0" y="143827"/>
                  </a:cubicBezTo>
                  <a:cubicBezTo>
                    <a:pt x="952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E3119AA-C803-4179-8DD7-913E92A6A6DB}"/>
                </a:ext>
              </a:extLst>
            </p:cNvPr>
            <p:cNvSpPr/>
            <p:nvPr/>
          </p:nvSpPr>
          <p:spPr>
            <a:xfrm>
              <a:off x="6587490" y="3395662"/>
              <a:ext cx="246697" cy="389572"/>
            </a:xfrm>
            <a:custGeom>
              <a:avLst/>
              <a:gdLst>
                <a:gd name="connsiteX0" fmla="*/ 58102 w 246697"/>
                <a:gd name="connsiteY0" fmla="*/ 157163 h 389572"/>
                <a:gd name="connsiteX1" fmla="*/ 146685 w 246697"/>
                <a:gd name="connsiteY1" fmla="*/ 108585 h 389572"/>
                <a:gd name="connsiteX2" fmla="*/ 246697 w 246697"/>
                <a:gd name="connsiteY2" fmla="*/ 223838 h 389572"/>
                <a:gd name="connsiteX3" fmla="*/ 246697 w 246697"/>
                <a:gd name="connsiteY3" fmla="*/ 389573 h 389572"/>
                <a:gd name="connsiteX4" fmla="*/ 186690 w 246697"/>
                <a:gd name="connsiteY4" fmla="*/ 389573 h 389572"/>
                <a:gd name="connsiteX5" fmla="*/ 186690 w 246697"/>
                <a:gd name="connsiteY5" fmla="*/ 231458 h 389572"/>
                <a:gd name="connsiteX6" fmla="*/ 129540 w 246697"/>
                <a:gd name="connsiteY6" fmla="*/ 164783 h 389572"/>
                <a:gd name="connsiteX7" fmla="*/ 59055 w 246697"/>
                <a:gd name="connsiteY7" fmla="*/ 260033 h 389572"/>
                <a:gd name="connsiteX8" fmla="*/ 59055 w 246697"/>
                <a:gd name="connsiteY8" fmla="*/ 389573 h 389572"/>
                <a:gd name="connsiteX9" fmla="*/ 0 w 246697"/>
                <a:gd name="connsiteY9" fmla="*/ 389573 h 389572"/>
                <a:gd name="connsiteX10" fmla="*/ 0 w 246697"/>
                <a:gd name="connsiteY10" fmla="*/ 0 h 389572"/>
                <a:gd name="connsiteX11" fmla="*/ 59055 w 246697"/>
                <a:gd name="connsiteY11" fmla="*/ 0 h 389572"/>
                <a:gd name="connsiteX12" fmla="*/ 59055 w 246697"/>
                <a:gd name="connsiteY12" fmla="*/ 157163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6697" h="389572">
                  <a:moveTo>
                    <a:pt x="58102" y="157163"/>
                  </a:moveTo>
                  <a:cubicBezTo>
                    <a:pt x="79057" y="123825"/>
                    <a:pt x="108585" y="108585"/>
                    <a:pt x="146685" y="108585"/>
                  </a:cubicBezTo>
                  <a:cubicBezTo>
                    <a:pt x="210502" y="108585"/>
                    <a:pt x="246697" y="150495"/>
                    <a:pt x="246697" y="223838"/>
                  </a:cubicBezTo>
                  <a:lnTo>
                    <a:pt x="246697" y="389573"/>
                  </a:lnTo>
                  <a:lnTo>
                    <a:pt x="186690" y="389573"/>
                  </a:lnTo>
                  <a:lnTo>
                    <a:pt x="186690" y="231458"/>
                  </a:lnTo>
                  <a:cubicBezTo>
                    <a:pt x="186690" y="188595"/>
                    <a:pt x="165735" y="164783"/>
                    <a:pt x="129540" y="164783"/>
                  </a:cubicBezTo>
                  <a:cubicBezTo>
                    <a:pt x="82867" y="164783"/>
                    <a:pt x="59055" y="197168"/>
                    <a:pt x="59055" y="260033"/>
                  </a:cubicBezTo>
                  <a:lnTo>
                    <a:pt x="59055" y="389573"/>
                  </a:lnTo>
                  <a:lnTo>
                    <a:pt x="0" y="389573"/>
                  </a:lnTo>
                  <a:lnTo>
                    <a:pt x="0" y="0"/>
                  </a:lnTo>
                  <a:lnTo>
                    <a:pt x="59055" y="0"/>
                  </a:lnTo>
                  <a:lnTo>
                    <a:pt x="59055" y="157163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A3F47E-65FF-49D7-B1DD-AD2922E64E65}"/>
                </a:ext>
              </a:extLst>
            </p:cNvPr>
            <p:cNvSpPr/>
            <p:nvPr/>
          </p:nvSpPr>
          <p:spPr>
            <a:xfrm>
              <a:off x="6868477" y="3504247"/>
              <a:ext cx="289559" cy="287654"/>
            </a:xfrm>
            <a:custGeom>
              <a:avLst/>
              <a:gdLst>
                <a:gd name="connsiteX0" fmla="*/ 144780 w 289559"/>
                <a:gd name="connsiteY0" fmla="*/ 58102 h 287654"/>
                <a:gd name="connsiteX1" fmla="*/ 60007 w 289559"/>
                <a:gd name="connsiteY1" fmla="*/ 143827 h 287654"/>
                <a:gd name="connsiteX2" fmla="*/ 144780 w 289559"/>
                <a:gd name="connsiteY2" fmla="*/ 229552 h 287654"/>
                <a:gd name="connsiteX3" fmla="*/ 229553 w 289559"/>
                <a:gd name="connsiteY3" fmla="*/ 143827 h 287654"/>
                <a:gd name="connsiteX4" fmla="*/ 144780 w 289559"/>
                <a:gd name="connsiteY4" fmla="*/ 58102 h 287654"/>
                <a:gd name="connsiteX5" fmla="*/ 144780 w 289559"/>
                <a:gd name="connsiteY5" fmla="*/ 0 h 287654"/>
                <a:gd name="connsiteX6" fmla="*/ 289560 w 289559"/>
                <a:gd name="connsiteY6" fmla="*/ 143827 h 287654"/>
                <a:gd name="connsiteX7" fmla="*/ 144780 w 289559"/>
                <a:gd name="connsiteY7" fmla="*/ 287655 h 287654"/>
                <a:gd name="connsiteX8" fmla="*/ 0 w 289559"/>
                <a:gd name="connsiteY8" fmla="*/ 143827 h 287654"/>
                <a:gd name="connsiteX9" fmla="*/ 144780 w 289559"/>
                <a:gd name="connsiteY9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9559" h="287654">
                  <a:moveTo>
                    <a:pt x="144780" y="58102"/>
                  </a:moveTo>
                  <a:cubicBezTo>
                    <a:pt x="95250" y="58102"/>
                    <a:pt x="60007" y="93345"/>
                    <a:pt x="60007" y="143827"/>
                  </a:cubicBezTo>
                  <a:cubicBezTo>
                    <a:pt x="60007" y="194310"/>
                    <a:pt x="95250" y="229552"/>
                    <a:pt x="144780" y="229552"/>
                  </a:cubicBezTo>
                  <a:cubicBezTo>
                    <a:pt x="194310" y="229552"/>
                    <a:pt x="229553" y="194310"/>
                    <a:pt x="229553" y="143827"/>
                  </a:cubicBezTo>
                  <a:cubicBezTo>
                    <a:pt x="229553" y="93345"/>
                    <a:pt x="194310" y="58102"/>
                    <a:pt x="144780" y="58102"/>
                  </a:cubicBezTo>
                  <a:moveTo>
                    <a:pt x="144780" y="0"/>
                  </a:moveTo>
                  <a:cubicBezTo>
                    <a:pt x="227647" y="0"/>
                    <a:pt x="289560" y="60007"/>
                    <a:pt x="289560" y="143827"/>
                  </a:cubicBezTo>
                  <a:cubicBezTo>
                    <a:pt x="289560" y="227648"/>
                    <a:pt x="227647" y="287655"/>
                    <a:pt x="144780" y="287655"/>
                  </a:cubicBezTo>
                  <a:cubicBezTo>
                    <a:pt x="61913" y="287655"/>
                    <a:pt x="0" y="227648"/>
                    <a:pt x="0" y="143827"/>
                  </a:cubicBezTo>
                  <a:cubicBezTo>
                    <a:pt x="0" y="60007"/>
                    <a:pt x="61913" y="0"/>
                    <a:pt x="144780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0A1B808-C439-4C51-AC71-BE8CE5EC64AB}"/>
                </a:ext>
              </a:extLst>
            </p:cNvPr>
            <p:cNvSpPr/>
            <p:nvPr/>
          </p:nvSpPr>
          <p:spPr>
            <a:xfrm>
              <a:off x="7192327" y="3358514"/>
              <a:ext cx="76200" cy="426720"/>
            </a:xfrm>
            <a:custGeom>
              <a:avLst/>
              <a:gdLst>
                <a:gd name="connsiteX0" fmla="*/ 76200 w 76200"/>
                <a:gd name="connsiteY0" fmla="*/ 38100 h 426720"/>
                <a:gd name="connsiteX1" fmla="*/ 38100 w 76200"/>
                <a:gd name="connsiteY1" fmla="*/ 0 h 426720"/>
                <a:gd name="connsiteX2" fmla="*/ 0 w 76200"/>
                <a:gd name="connsiteY2" fmla="*/ 38100 h 426720"/>
                <a:gd name="connsiteX3" fmla="*/ 38100 w 76200"/>
                <a:gd name="connsiteY3" fmla="*/ 76200 h 426720"/>
                <a:gd name="connsiteX4" fmla="*/ 76200 w 76200"/>
                <a:gd name="connsiteY4" fmla="*/ 38100 h 426720"/>
                <a:gd name="connsiteX5" fmla="*/ 67628 w 76200"/>
                <a:gd name="connsiteY5" fmla="*/ 426720 h 426720"/>
                <a:gd name="connsiteX6" fmla="*/ 8572 w 76200"/>
                <a:gd name="connsiteY6" fmla="*/ 426720 h 426720"/>
                <a:gd name="connsiteX7" fmla="*/ 8572 w 76200"/>
                <a:gd name="connsiteY7" fmla="*/ 152400 h 426720"/>
                <a:gd name="connsiteX8" fmla="*/ 67628 w 76200"/>
                <a:gd name="connsiteY8" fmla="*/ 152400 h 426720"/>
                <a:gd name="connsiteX9" fmla="*/ 67628 w 76200"/>
                <a:gd name="connsiteY9" fmla="*/ 42672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426720">
                  <a:moveTo>
                    <a:pt x="76200" y="38100"/>
                  </a:moveTo>
                  <a:cubicBezTo>
                    <a:pt x="76200" y="17145"/>
                    <a:pt x="59055" y="0"/>
                    <a:pt x="38100" y="0"/>
                  </a:cubicBezTo>
                  <a:cubicBezTo>
                    <a:pt x="17145" y="0"/>
                    <a:pt x="0" y="17145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moveTo>
                    <a:pt x="67628" y="426720"/>
                  </a:moveTo>
                  <a:lnTo>
                    <a:pt x="8572" y="426720"/>
                  </a:lnTo>
                  <a:lnTo>
                    <a:pt x="8572" y="152400"/>
                  </a:lnTo>
                  <a:lnTo>
                    <a:pt x="67628" y="152400"/>
                  </a:lnTo>
                  <a:lnTo>
                    <a:pt x="67628" y="426720"/>
                  </a:lnTo>
                  <a:close/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612A4F-EC64-4B94-B69D-C9ADAD813D6C}"/>
                </a:ext>
              </a:extLst>
            </p:cNvPr>
            <p:cNvSpPr/>
            <p:nvPr/>
          </p:nvSpPr>
          <p:spPr>
            <a:xfrm>
              <a:off x="7301865" y="3504247"/>
              <a:ext cx="247650" cy="286702"/>
            </a:xfrm>
            <a:custGeom>
              <a:avLst/>
              <a:gdLst>
                <a:gd name="connsiteX0" fmla="*/ 145732 w 247650"/>
                <a:gd name="connsiteY0" fmla="*/ 0 h 286702"/>
                <a:gd name="connsiteX1" fmla="*/ 246697 w 247650"/>
                <a:gd name="connsiteY1" fmla="*/ 40005 h 286702"/>
                <a:gd name="connsiteX2" fmla="*/ 211455 w 247650"/>
                <a:gd name="connsiteY2" fmla="*/ 86677 h 286702"/>
                <a:gd name="connsiteX3" fmla="*/ 143828 w 247650"/>
                <a:gd name="connsiteY3" fmla="*/ 58102 h 286702"/>
                <a:gd name="connsiteX4" fmla="*/ 60960 w 247650"/>
                <a:gd name="connsiteY4" fmla="*/ 143827 h 286702"/>
                <a:gd name="connsiteX5" fmla="*/ 142875 w 247650"/>
                <a:gd name="connsiteY5" fmla="*/ 229552 h 286702"/>
                <a:gd name="connsiteX6" fmla="*/ 213360 w 247650"/>
                <a:gd name="connsiteY6" fmla="*/ 199073 h 286702"/>
                <a:gd name="connsiteX7" fmla="*/ 247650 w 247650"/>
                <a:gd name="connsiteY7" fmla="*/ 245745 h 286702"/>
                <a:gd name="connsiteX8" fmla="*/ 142875 w 247650"/>
                <a:gd name="connsiteY8" fmla="*/ 286703 h 286702"/>
                <a:gd name="connsiteX9" fmla="*/ 0 w 247650"/>
                <a:gd name="connsiteY9" fmla="*/ 143827 h 286702"/>
                <a:gd name="connsiteX10" fmla="*/ 145732 w 247650"/>
                <a:gd name="connsiteY10" fmla="*/ 0 h 286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650" h="286702">
                  <a:moveTo>
                    <a:pt x="145732" y="0"/>
                  </a:moveTo>
                  <a:cubicBezTo>
                    <a:pt x="186690" y="0"/>
                    <a:pt x="220980" y="13335"/>
                    <a:pt x="246697" y="40005"/>
                  </a:cubicBezTo>
                  <a:lnTo>
                    <a:pt x="211455" y="86677"/>
                  </a:lnTo>
                  <a:cubicBezTo>
                    <a:pt x="190500" y="67627"/>
                    <a:pt x="168592" y="58102"/>
                    <a:pt x="143828" y="58102"/>
                  </a:cubicBezTo>
                  <a:cubicBezTo>
                    <a:pt x="94297" y="58102"/>
                    <a:pt x="60960" y="93345"/>
                    <a:pt x="60960" y="143827"/>
                  </a:cubicBezTo>
                  <a:cubicBezTo>
                    <a:pt x="60960" y="194310"/>
                    <a:pt x="95250" y="229552"/>
                    <a:pt x="142875" y="229552"/>
                  </a:cubicBezTo>
                  <a:cubicBezTo>
                    <a:pt x="168592" y="229552"/>
                    <a:pt x="192405" y="219075"/>
                    <a:pt x="213360" y="199073"/>
                  </a:cubicBezTo>
                  <a:lnTo>
                    <a:pt x="247650" y="245745"/>
                  </a:lnTo>
                  <a:cubicBezTo>
                    <a:pt x="220980" y="272415"/>
                    <a:pt x="184785" y="286703"/>
                    <a:pt x="142875" y="286703"/>
                  </a:cubicBezTo>
                  <a:cubicBezTo>
                    <a:pt x="58103" y="286703"/>
                    <a:pt x="0" y="228600"/>
                    <a:pt x="0" y="143827"/>
                  </a:cubicBezTo>
                  <a:cubicBezTo>
                    <a:pt x="953" y="60007"/>
                    <a:pt x="60007" y="0"/>
                    <a:pt x="145732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16579A-4F8B-4EE4-A8EC-08611CC260E7}"/>
                </a:ext>
              </a:extLst>
            </p:cNvPr>
            <p:cNvSpPr/>
            <p:nvPr/>
          </p:nvSpPr>
          <p:spPr>
            <a:xfrm>
              <a:off x="7559040" y="3504247"/>
              <a:ext cx="271462" cy="287654"/>
            </a:xfrm>
            <a:custGeom>
              <a:avLst/>
              <a:gdLst>
                <a:gd name="connsiteX0" fmla="*/ 137160 w 271462"/>
                <a:gd name="connsiteY0" fmla="*/ 53340 h 287654"/>
                <a:gd name="connsiteX1" fmla="*/ 61913 w 271462"/>
                <a:gd name="connsiteY1" fmla="*/ 117157 h 287654"/>
                <a:gd name="connsiteX2" fmla="*/ 206692 w 271462"/>
                <a:gd name="connsiteY2" fmla="*/ 117157 h 287654"/>
                <a:gd name="connsiteX3" fmla="*/ 137160 w 271462"/>
                <a:gd name="connsiteY3" fmla="*/ 53340 h 287654"/>
                <a:gd name="connsiteX4" fmla="*/ 138113 w 271462"/>
                <a:gd name="connsiteY4" fmla="*/ 0 h 287654"/>
                <a:gd name="connsiteX5" fmla="*/ 271463 w 271462"/>
                <a:gd name="connsiteY5" fmla="*/ 144780 h 287654"/>
                <a:gd name="connsiteX6" fmla="*/ 271463 w 271462"/>
                <a:gd name="connsiteY6" fmla="*/ 161925 h 287654"/>
                <a:gd name="connsiteX7" fmla="*/ 60960 w 271462"/>
                <a:gd name="connsiteY7" fmla="*/ 161925 h 287654"/>
                <a:gd name="connsiteX8" fmla="*/ 60960 w 271462"/>
                <a:gd name="connsiteY8" fmla="*/ 162877 h 287654"/>
                <a:gd name="connsiteX9" fmla="*/ 142875 w 271462"/>
                <a:gd name="connsiteY9" fmla="*/ 232410 h 287654"/>
                <a:gd name="connsiteX10" fmla="*/ 224790 w 271462"/>
                <a:gd name="connsiteY10" fmla="*/ 197167 h 287654"/>
                <a:gd name="connsiteX11" fmla="*/ 252413 w 271462"/>
                <a:gd name="connsiteY11" fmla="*/ 244792 h 287654"/>
                <a:gd name="connsiteX12" fmla="*/ 142875 w 271462"/>
                <a:gd name="connsiteY12" fmla="*/ 287655 h 287654"/>
                <a:gd name="connsiteX13" fmla="*/ 0 w 271462"/>
                <a:gd name="connsiteY13" fmla="*/ 144780 h 287654"/>
                <a:gd name="connsiteX14" fmla="*/ 138113 w 271462"/>
                <a:gd name="connsiteY14" fmla="*/ 0 h 28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1462" h="287654">
                  <a:moveTo>
                    <a:pt x="137160" y="53340"/>
                  </a:moveTo>
                  <a:cubicBezTo>
                    <a:pt x="94297" y="53340"/>
                    <a:pt x="68580" y="77152"/>
                    <a:pt x="61913" y="117157"/>
                  </a:cubicBezTo>
                  <a:lnTo>
                    <a:pt x="206692" y="117157"/>
                  </a:lnTo>
                  <a:cubicBezTo>
                    <a:pt x="202882" y="79057"/>
                    <a:pt x="179070" y="53340"/>
                    <a:pt x="137160" y="53340"/>
                  </a:cubicBezTo>
                  <a:moveTo>
                    <a:pt x="138113" y="0"/>
                  </a:moveTo>
                  <a:cubicBezTo>
                    <a:pt x="222885" y="0"/>
                    <a:pt x="271463" y="60007"/>
                    <a:pt x="271463" y="144780"/>
                  </a:cubicBezTo>
                  <a:lnTo>
                    <a:pt x="271463" y="161925"/>
                  </a:lnTo>
                  <a:lnTo>
                    <a:pt x="60960" y="161925"/>
                  </a:lnTo>
                  <a:lnTo>
                    <a:pt x="60960" y="162877"/>
                  </a:lnTo>
                  <a:cubicBezTo>
                    <a:pt x="66675" y="209550"/>
                    <a:pt x="103822" y="232410"/>
                    <a:pt x="142875" y="232410"/>
                  </a:cubicBezTo>
                  <a:cubicBezTo>
                    <a:pt x="179070" y="232410"/>
                    <a:pt x="205740" y="216217"/>
                    <a:pt x="224790" y="197167"/>
                  </a:cubicBezTo>
                  <a:lnTo>
                    <a:pt x="252413" y="244792"/>
                  </a:lnTo>
                  <a:cubicBezTo>
                    <a:pt x="229553" y="266700"/>
                    <a:pt x="194310" y="287655"/>
                    <a:pt x="142875" y="287655"/>
                  </a:cubicBezTo>
                  <a:cubicBezTo>
                    <a:pt x="55245" y="287655"/>
                    <a:pt x="0" y="229552"/>
                    <a:pt x="0" y="144780"/>
                  </a:cubicBezTo>
                  <a:cubicBezTo>
                    <a:pt x="0" y="64770"/>
                    <a:pt x="53340" y="0"/>
                    <a:pt x="138113" y="0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F2BF67-5F77-4BF5-8FE5-F818AE04D41A}"/>
                </a:ext>
              </a:extLst>
            </p:cNvPr>
            <p:cNvSpPr/>
            <p:nvPr/>
          </p:nvSpPr>
          <p:spPr>
            <a:xfrm>
              <a:off x="5337810" y="3391851"/>
              <a:ext cx="255269" cy="398145"/>
            </a:xfrm>
            <a:custGeom>
              <a:avLst/>
              <a:gdLst>
                <a:gd name="connsiteX0" fmla="*/ 128588 w 255269"/>
                <a:gd name="connsiteY0" fmla="*/ 398145 h 398145"/>
                <a:gd name="connsiteX1" fmla="*/ 0 w 255269"/>
                <a:gd name="connsiteY1" fmla="*/ 303848 h 398145"/>
                <a:gd name="connsiteX2" fmla="*/ 0 w 255269"/>
                <a:gd name="connsiteY2" fmla="*/ 302895 h 398145"/>
                <a:gd name="connsiteX3" fmla="*/ 56198 w 255269"/>
                <a:gd name="connsiteY3" fmla="*/ 278130 h 398145"/>
                <a:gd name="connsiteX4" fmla="*/ 57150 w 255269"/>
                <a:gd name="connsiteY4" fmla="*/ 280035 h 398145"/>
                <a:gd name="connsiteX5" fmla="*/ 130492 w 255269"/>
                <a:gd name="connsiteY5" fmla="*/ 336233 h 398145"/>
                <a:gd name="connsiteX6" fmla="*/ 190500 w 255269"/>
                <a:gd name="connsiteY6" fmla="*/ 287655 h 398145"/>
                <a:gd name="connsiteX7" fmla="*/ 115252 w 255269"/>
                <a:gd name="connsiteY7" fmla="*/ 226695 h 398145"/>
                <a:gd name="connsiteX8" fmla="*/ 4763 w 255269"/>
                <a:gd name="connsiteY8" fmla="*/ 110490 h 398145"/>
                <a:gd name="connsiteX9" fmla="*/ 126682 w 255269"/>
                <a:gd name="connsiteY9" fmla="*/ 0 h 398145"/>
                <a:gd name="connsiteX10" fmla="*/ 255270 w 255269"/>
                <a:gd name="connsiteY10" fmla="*/ 94298 h 398145"/>
                <a:gd name="connsiteX11" fmla="*/ 255270 w 255269"/>
                <a:gd name="connsiteY11" fmla="*/ 96203 h 398145"/>
                <a:gd name="connsiteX12" fmla="*/ 199073 w 255269"/>
                <a:gd name="connsiteY12" fmla="*/ 120968 h 398145"/>
                <a:gd name="connsiteX13" fmla="*/ 198120 w 255269"/>
                <a:gd name="connsiteY13" fmla="*/ 119063 h 398145"/>
                <a:gd name="connsiteX14" fmla="*/ 124777 w 255269"/>
                <a:gd name="connsiteY14" fmla="*/ 62865 h 398145"/>
                <a:gd name="connsiteX15" fmla="*/ 64770 w 255269"/>
                <a:gd name="connsiteY15" fmla="*/ 111443 h 398145"/>
                <a:gd name="connsiteX16" fmla="*/ 140017 w 255269"/>
                <a:gd name="connsiteY16" fmla="*/ 172403 h 398145"/>
                <a:gd name="connsiteX17" fmla="*/ 249555 w 255269"/>
                <a:gd name="connsiteY17" fmla="*/ 288608 h 398145"/>
                <a:gd name="connsiteX18" fmla="*/ 128588 w 255269"/>
                <a:gd name="connsiteY18" fmla="*/ 398145 h 39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69" h="398145">
                  <a:moveTo>
                    <a:pt x="128588" y="398145"/>
                  </a:moveTo>
                  <a:cubicBezTo>
                    <a:pt x="62865" y="398145"/>
                    <a:pt x="16192" y="363855"/>
                    <a:pt x="0" y="303848"/>
                  </a:cubicBezTo>
                  <a:lnTo>
                    <a:pt x="0" y="302895"/>
                  </a:lnTo>
                  <a:lnTo>
                    <a:pt x="56198" y="278130"/>
                  </a:lnTo>
                  <a:lnTo>
                    <a:pt x="57150" y="280035"/>
                  </a:lnTo>
                  <a:cubicBezTo>
                    <a:pt x="67627" y="318135"/>
                    <a:pt x="91440" y="336233"/>
                    <a:pt x="130492" y="336233"/>
                  </a:cubicBezTo>
                  <a:cubicBezTo>
                    <a:pt x="167640" y="336233"/>
                    <a:pt x="190500" y="318135"/>
                    <a:pt x="190500" y="287655"/>
                  </a:cubicBezTo>
                  <a:cubicBezTo>
                    <a:pt x="190500" y="253365"/>
                    <a:pt x="161925" y="242888"/>
                    <a:pt x="115252" y="226695"/>
                  </a:cubicBezTo>
                  <a:cubicBezTo>
                    <a:pt x="60007" y="206693"/>
                    <a:pt x="4763" y="181928"/>
                    <a:pt x="4763" y="110490"/>
                  </a:cubicBezTo>
                  <a:cubicBezTo>
                    <a:pt x="4763" y="42863"/>
                    <a:pt x="52388" y="0"/>
                    <a:pt x="126682" y="0"/>
                  </a:cubicBezTo>
                  <a:cubicBezTo>
                    <a:pt x="192405" y="0"/>
                    <a:pt x="239077" y="34290"/>
                    <a:pt x="255270" y="94298"/>
                  </a:cubicBezTo>
                  <a:lnTo>
                    <a:pt x="255270" y="96203"/>
                  </a:lnTo>
                  <a:lnTo>
                    <a:pt x="199073" y="120968"/>
                  </a:lnTo>
                  <a:lnTo>
                    <a:pt x="198120" y="119063"/>
                  </a:lnTo>
                  <a:cubicBezTo>
                    <a:pt x="187642" y="80963"/>
                    <a:pt x="163830" y="62865"/>
                    <a:pt x="124777" y="62865"/>
                  </a:cubicBezTo>
                  <a:cubicBezTo>
                    <a:pt x="86677" y="62865"/>
                    <a:pt x="64770" y="80963"/>
                    <a:pt x="64770" y="111443"/>
                  </a:cubicBezTo>
                  <a:cubicBezTo>
                    <a:pt x="64770" y="145733"/>
                    <a:pt x="93345" y="156210"/>
                    <a:pt x="140017" y="172403"/>
                  </a:cubicBezTo>
                  <a:cubicBezTo>
                    <a:pt x="195263" y="192405"/>
                    <a:pt x="249555" y="217170"/>
                    <a:pt x="249555" y="288608"/>
                  </a:cubicBezTo>
                  <a:cubicBezTo>
                    <a:pt x="250507" y="355283"/>
                    <a:pt x="202882" y="398145"/>
                    <a:pt x="128588" y="398145"/>
                  </a:cubicBezTo>
                </a:path>
              </a:pathLst>
            </a:custGeom>
            <a:solidFill>
              <a:srgbClr val="3645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A"/>
            </a:p>
          </p:txBody>
        </p:sp>
      </p:grpSp>
      <p:sp>
        <p:nvSpPr>
          <p:cNvPr id="19" name="Subtitle 2">
            <a:extLst>
              <a:ext uri="{FF2B5EF4-FFF2-40B4-BE49-F238E27FC236}">
                <a16:creationId xmlns:a16="http://schemas.microsoft.com/office/drawing/2014/main" id="{AB4CEFC8-265D-43C0-A29B-408F220FF9D2}"/>
              </a:ext>
            </a:extLst>
          </p:cNvPr>
          <p:cNvSpPr txBox="1">
            <a:spLocks/>
          </p:cNvSpPr>
          <p:nvPr userDrawn="1"/>
        </p:nvSpPr>
        <p:spPr>
          <a:xfrm>
            <a:off x="842014" y="6471303"/>
            <a:ext cx="3541393" cy="324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DM Sans" pitchFamily="2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DM Sans" pitchFamily="2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800">
              <a:solidFill>
                <a:srgbClr val="40454D"/>
              </a:solidFill>
              <a:latin typeface="DM Sans" pitchFamily="2" charset="0"/>
              <a:cs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42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806" r:id="rId2"/>
    <p:sldLayoutId id="2147483779" r:id="rId3"/>
    <p:sldLayoutId id="2147483780" r:id="rId4"/>
    <p:sldLayoutId id="2147483789" r:id="rId5"/>
    <p:sldLayoutId id="2147483790" r:id="rId6"/>
    <p:sldLayoutId id="2147483791" r:id="rId7"/>
    <p:sldLayoutId id="2147483792" r:id="rId8"/>
    <p:sldLayoutId id="2147483795" r:id="rId9"/>
    <p:sldLayoutId id="2147483796" r:id="rId10"/>
    <p:sldLayoutId id="2147483821" r:id="rId11"/>
    <p:sldLayoutId id="2147483822" r:id="rId12"/>
    <p:sldLayoutId id="2147483818" r:id="rId13"/>
    <p:sldLayoutId id="2147483819" r:id="rId14"/>
    <p:sldLayoutId id="2147483817" r:id="rId15"/>
    <p:sldLayoutId id="2147483812" r:id="rId16"/>
    <p:sldLayoutId id="2147483813" r:id="rId17"/>
    <p:sldLayoutId id="2147483814" r:id="rId18"/>
    <p:sldLayoutId id="2147483815" r:id="rId19"/>
    <p:sldLayoutId id="2147483816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accent3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4000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6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57150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2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7429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8572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DM Sans" pitchFamily="2" charset="0"/>
        <a:buChar char="•"/>
        <a:defRPr sz="1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DM Sans" pitchFamily="2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userDrawn="1">
          <p15:clr>
            <a:srgbClr val="F26B43"/>
          </p15:clr>
        </p15:guide>
        <p15:guide id="6" orient="horz" userDrawn="1">
          <p15:clr>
            <a:srgbClr val="F26B43"/>
          </p15:clr>
        </p15:guide>
        <p15:guide id="7" pos="7680" userDrawn="1">
          <p15:clr>
            <a:srgbClr val="F26B43"/>
          </p15:clr>
        </p15:guide>
        <p15:guide id="8" orient="horz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30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AE7E8-D0DF-4106-B741-27812FFB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Inventory Services</a:t>
            </a:r>
            <a:br>
              <a:rPr lang="en-US" dirty="0"/>
            </a:b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Warehousing for US &amp; CA Customers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DE0338-B625-41AA-9CB2-919510B5DC7E}"/>
              </a:ext>
            </a:extLst>
          </p:cNvPr>
          <p:cNvSpPr/>
          <p:nvPr/>
        </p:nvSpPr>
        <p:spPr>
          <a:xfrm>
            <a:off x="342900" y="2450531"/>
            <a:ext cx="11674929" cy="820737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1800" dirty="0">
                <a:solidFill>
                  <a:srgbClr val="FF5100"/>
                </a:solidFill>
                <a:latin typeface="DM Sans Medium"/>
              </a:rPr>
              <a:t>Bill &amp; Hold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5100"/>
              </a:solidFill>
              <a:effectLst/>
              <a:uLnTx/>
              <a:uFillTx/>
              <a:latin typeface="DM Sans Mediu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DM Sans"/>
              </a:rPr>
              <a:t>Customer requires warehousing and is invoiced for their inventory upfront.  Purchased inventory is stored at the appropriate distributor(s) location for scheduled deliveries.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1800" dirty="0">
                <a:solidFill>
                  <a:srgbClr val="FF5100"/>
                </a:solidFill>
                <a:latin typeface="DM Sans Medium" pitchFamily="2" charset="0"/>
              </a:rPr>
              <a:t>Forecasting 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DM Sans Medium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Softchoice requests to hold stock on behalf of the customer based on their commitment to purchase.  Customer is invoiced at time of the shipment to their location.</a:t>
            </a:r>
            <a:endParaRPr lang="en-US" sz="1800" dirty="0">
              <a:solidFill>
                <a:schemeClr val="accent3">
                  <a:lumMod val="75000"/>
                </a:scheme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endParaRPr lang="en-US" sz="1600" dirty="0">
              <a:solidFill>
                <a:srgbClr val="40454D"/>
              </a:solidFill>
              <a:latin typeface="DM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0454D"/>
              </a:solidFill>
              <a:effectLst/>
              <a:uLnTx/>
              <a:uFillTx/>
              <a:latin typeface="DM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0454D"/>
              </a:solidFill>
              <a:effectLst/>
              <a:uLnTx/>
              <a:uFillTx/>
              <a:latin typeface="DM Sans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882DA-246B-4FC6-BCD7-52AB2A428C6C}"/>
              </a:ext>
            </a:extLst>
          </p:cNvPr>
          <p:cNvSpPr txBox="1"/>
          <p:nvPr/>
        </p:nvSpPr>
        <p:spPr>
          <a:xfrm>
            <a:off x="434539" y="3493294"/>
            <a:ext cx="5451613" cy="192360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lang="en-US" sz="1800" dirty="0">
                <a:solidFill>
                  <a:srgbClr val="FF5100"/>
                </a:solidFill>
                <a:latin typeface="DM Sans Medium"/>
              </a:rPr>
              <a:t>How to engage the Inventory Services team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5100"/>
                </a:solidFill>
                <a:effectLst/>
                <a:uLnTx/>
                <a:uFillTx/>
                <a:latin typeface="DM Sans Medium"/>
                <a:ea typeface="+mn-ea"/>
                <a:cs typeface="+mn-cs"/>
              </a:rPr>
              <a:t>SalesForce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5100"/>
                </a:solidFill>
                <a:effectLst/>
                <a:uLnTx/>
                <a:uFillTx/>
                <a:latin typeface="DM Sans Medium"/>
                <a:ea typeface="+mn-ea"/>
                <a:cs typeface="+mn-cs"/>
              </a:rPr>
              <a:t> Case Submission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5100"/>
              </a:solidFill>
              <a:effectLst/>
              <a:uLnTx/>
              <a:uFillTx/>
              <a:latin typeface="DM Sans Medium"/>
              <a:ea typeface="+mn-ea"/>
              <a:cs typeface="+mn-cs"/>
            </a:endParaRPr>
          </a:p>
          <a:p>
            <a:pPr marL="463550" marR="0" lvl="0" indent="-3476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Char char="•"/>
              <a:tabLst/>
              <a:defRPr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DM Sans"/>
              </a:rPr>
              <a:t>Opportunity Support Case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DM Sans"/>
              <a:ea typeface="+mn-ea"/>
              <a:cs typeface="+mn-cs"/>
            </a:endParaRPr>
          </a:p>
          <a:p>
            <a:pPr marL="463550" marR="0" lvl="0" indent="-3476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Font typeface="DM Sans" pitchFamily="2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DM Sans"/>
                <a:ea typeface="+mn-ea"/>
                <a:cs typeface="+mn-cs"/>
              </a:rPr>
              <a:t>.Pre Sales Services Help</a:t>
            </a:r>
          </a:p>
          <a:p>
            <a:pPr marL="115887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5100"/>
              </a:buClr>
              <a:buSz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0454D"/>
              </a:solidFill>
              <a:effectLst/>
              <a:uLnTx/>
              <a:uFillTx/>
              <a:latin typeface="DM Sans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F3495C-85D1-FE98-92A7-2046ADD51F83}"/>
              </a:ext>
            </a:extLst>
          </p:cNvPr>
          <p:cNvSpPr txBox="1"/>
          <p:nvPr/>
        </p:nvSpPr>
        <p:spPr>
          <a:xfrm>
            <a:off x="3452684" y="6400657"/>
            <a:ext cx="5286631" cy="21544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ctr">
              <a:buNone/>
            </a:pPr>
            <a:r>
              <a:rPr lang="en-US" sz="800">
                <a:solidFill>
                  <a:schemeClr val="accent3">
                    <a:lumMod val="60000"/>
                    <a:lumOff val="40000"/>
                  </a:schemeClr>
                </a:solidFill>
                <a:cs typeface="Calibri"/>
              </a:rPr>
              <a:t>CONFIDENTIAL – For Softchoice internal discussion purposes only. DO NOT SHARE EXTERNALLY</a:t>
            </a:r>
            <a:endParaRPr lang="en-US" sz="12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50A66F7-389B-A052-0DB6-6F35F09DCD82}"/>
              </a:ext>
            </a:extLst>
          </p:cNvPr>
          <p:cNvGrpSpPr/>
          <p:nvPr/>
        </p:nvGrpSpPr>
        <p:grpSpPr>
          <a:xfrm>
            <a:off x="10835390" y="157148"/>
            <a:ext cx="1356610" cy="1212023"/>
            <a:chOff x="383954" y="4191319"/>
            <a:chExt cx="1356610" cy="12120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9D95A9-85A8-020C-F06D-F786656AC109}"/>
                </a:ext>
              </a:extLst>
            </p:cNvPr>
            <p:cNvSpPr/>
            <p:nvPr/>
          </p:nvSpPr>
          <p:spPr>
            <a:xfrm>
              <a:off x="589809" y="5190339"/>
              <a:ext cx="939383" cy="21300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indent="0" algn="ctr" defTabSz="1219170">
                <a:spcAft>
                  <a:spcPts val="0"/>
                </a:spcAft>
                <a:buClrTx/>
                <a:buNone/>
                <a:defRPr/>
              </a:pPr>
              <a:r>
                <a:rPr lang="en-US" sz="1000" kern="0">
                  <a:solidFill>
                    <a:prstClr val="white"/>
                  </a:solidFill>
                </a:rPr>
                <a:t>All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49F9505-D795-6E5F-48C1-B31391509839}"/>
                </a:ext>
              </a:extLst>
            </p:cNvPr>
            <p:cNvGrpSpPr/>
            <p:nvPr/>
          </p:nvGrpSpPr>
          <p:grpSpPr>
            <a:xfrm>
              <a:off x="383954" y="4191319"/>
              <a:ext cx="1356610" cy="999020"/>
              <a:chOff x="9443804" y="1873217"/>
              <a:chExt cx="1356610" cy="99902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749EC23-58AA-94EE-0F95-8FFB8EE98570}"/>
                  </a:ext>
                </a:extLst>
              </p:cNvPr>
              <p:cNvGrpSpPr/>
              <p:nvPr/>
            </p:nvGrpSpPr>
            <p:grpSpPr>
              <a:xfrm>
                <a:off x="9443804" y="1873217"/>
                <a:ext cx="1356610" cy="999020"/>
                <a:chOff x="9443804" y="1819284"/>
                <a:chExt cx="1356610" cy="999020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147A4ED5-8EAB-4D4A-9384-5C175A2B6DCD}"/>
                    </a:ext>
                  </a:extLst>
                </p:cNvPr>
                <p:cNvSpPr/>
                <p:nvPr/>
              </p:nvSpPr>
              <p:spPr>
                <a:xfrm>
                  <a:off x="9770899" y="1819284"/>
                  <a:ext cx="702420" cy="7024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0DB085C1-8F89-68D4-F999-9EAE4DA87DF6}"/>
                    </a:ext>
                  </a:extLst>
                </p:cNvPr>
                <p:cNvSpPr txBox="1"/>
                <p:nvPr/>
              </p:nvSpPr>
              <p:spPr>
                <a:xfrm>
                  <a:off x="9443804" y="2556694"/>
                  <a:ext cx="135661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indent="0" algn="ctr">
                    <a:buNone/>
                  </a:pPr>
                  <a:r>
                    <a:rPr lang="en-US" sz="1100">
                      <a:solidFill>
                        <a:schemeClr val="accent2"/>
                      </a:solidFill>
                    </a:rPr>
                    <a:t>Insights</a:t>
                  </a:r>
                  <a:endParaRPr lang="en-US" sz="1200">
                    <a:solidFill>
                      <a:schemeClr val="accent2"/>
                    </a:solidFill>
                  </a:endParaRPr>
                </a:p>
              </p:txBody>
            </p:sp>
          </p:grp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0780EF3-C175-86A7-84C9-618A66EDEC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biLevel thresh="2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artisticPencilSketch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9878343" y="1953113"/>
                <a:ext cx="487532" cy="487532"/>
              </a:xfrm>
              <a:prstGeom prst="rect">
                <a:avLst/>
              </a:prstGeom>
            </p:spPr>
          </p:pic>
        </p:grp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55C73F4-22AA-3A35-D525-D6F3286A2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52964"/>
              </p:ext>
            </p:extLst>
          </p:nvPr>
        </p:nvGraphicFramePr>
        <p:xfrm>
          <a:off x="5777346" y="3271268"/>
          <a:ext cx="5980116" cy="269217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803844">
                  <a:extLst>
                    <a:ext uri="{9D8B030D-6E8A-4147-A177-3AD203B41FA5}">
                      <a16:colId xmlns:a16="http://schemas.microsoft.com/office/drawing/2014/main" val="756638980"/>
                    </a:ext>
                  </a:extLst>
                </a:gridCol>
                <a:gridCol w="1429909">
                  <a:extLst>
                    <a:ext uri="{9D8B030D-6E8A-4147-A177-3AD203B41FA5}">
                      <a16:colId xmlns:a16="http://schemas.microsoft.com/office/drawing/2014/main" val="2873790202"/>
                    </a:ext>
                  </a:extLst>
                </a:gridCol>
                <a:gridCol w="1746363">
                  <a:extLst>
                    <a:ext uri="{9D8B030D-6E8A-4147-A177-3AD203B41FA5}">
                      <a16:colId xmlns:a16="http://schemas.microsoft.com/office/drawing/2014/main" val="1291207207"/>
                    </a:ext>
                  </a:extLst>
                </a:gridCol>
              </a:tblGrid>
              <a:tr h="710879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</a:rPr>
                        <a:t> Distribution Partners</a:t>
                      </a:r>
                      <a:endParaRPr lang="en-CA" sz="1800" b="0" i="0" u="none" strike="noStrike" dirty="0">
                        <a:solidFill>
                          <a:schemeClr val="accent1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</a:rPr>
                        <a:t> Bill &amp; Hold</a:t>
                      </a:r>
                      <a:endParaRPr lang="en-CA" sz="1800" b="0" i="0" u="none" strike="noStrike" dirty="0">
                        <a:solidFill>
                          <a:schemeClr val="accent1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</a:rPr>
                        <a:t> Forecasting</a:t>
                      </a:r>
                      <a:endParaRPr lang="en-CA" sz="1800" b="0" i="0" u="none" strike="noStrike" dirty="0">
                        <a:solidFill>
                          <a:schemeClr val="accent1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9437416"/>
                  </a:ext>
                </a:extLst>
              </a:tr>
              <a:tr h="396259">
                <a:tc>
                  <a:txBody>
                    <a:bodyPr/>
                    <a:lstStyle/>
                    <a:p>
                      <a:pPr algn="l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 TD Synnex US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6174453"/>
                  </a:ext>
                </a:extLst>
              </a:tr>
              <a:tr h="396259">
                <a:tc>
                  <a:txBody>
                    <a:bodyPr/>
                    <a:lstStyle/>
                    <a:p>
                      <a:pPr algn="l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 Ingram US 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Approval Only </a:t>
                      </a:r>
                      <a:endParaRPr lang="en-CA" sz="16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78796155"/>
                  </a:ext>
                </a:extLst>
              </a:tr>
              <a:tr h="396259">
                <a:tc>
                  <a:txBody>
                    <a:bodyPr/>
                    <a:lstStyle/>
                    <a:p>
                      <a:pPr algn="l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 Granite Data Solutions US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18663066"/>
                  </a:ext>
                </a:extLst>
              </a:tr>
              <a:tr h="396259">
                <a:tc>
                  <a:txBody>
                    <a:bodyPr/>
                    <a:lstStyle/>
                    <a:p>
                      <a:pPr algn="l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 TD Synnex CA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99416685"/>
                  </a:ext>
                </a:extLst>
              </a:tr>
              <a:tr h="396259">
                <a:tc>
                  <a:txBody>
                    <a:bodyPr/>
                    <a:lstStyle/>
                    <a:p>
                      <a:pPr algn="l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 Ingram CA 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600" b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Yes </a:t>
                      </a:r>
                      <a:endParaRPr lang="en-CA" sz="16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48757944"/>
                  </a:ext>
                </a:extLst>
              </a:tr>
            </a:tbl>
          </a:graphicData>
        </a:graphic>
      </p:graphicFrame>
      <p:pic>
        <p:nvPicPr>
          <p:cNvPr id="5" name="Picture 4" descr="A close up of a logo&#10;&#10;AI-generated content may be incorrect.">
            <a:extLst>
              <a:ext uri="{FF2B5EF4-FFF2-40B4-BE49-F238E27FC236}">
                <a16:creationId xmlns:a16="http://schemas.microsoft.com/office/drawing/2014/main" id="{91936967-C84A-E5AD-B367-1E412393EF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82447" y="6148239"/>
            <a:ext cx="2435382" cy="70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1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OFTCHOICE MASTER">
  <a:themeElements>
    <a:clrScheme name="SOFTCHOICE">
      <a:dk1>
        <a:sysClr val="windowText" lastClr="000000"/>
      </a:dk1>
      <a:lt1>
        <a:sysClr val="window" lastClr="FFFFFF"/>
      </a:lt1>
      <a:dk2>
        <a:srgbClr val="1C1463"/>
      </a:dk2>
      <a:lt2>
        <a:srgbClr val="F2F2F2"/>
      </a:lt2>
      <a:accent1>
        <a:srgbClr val="FF5100"/>
      </a:accent1>
      <a:accent2>
        <a:srgbClr val="7D00FF"/>
      </a:accent2>
      <a:accent3>
        <a:srgbClr val="40454D"/>
      </a:accent3>
      <a:accent4>
        <a:srgbClr val="CCA175"/>
      </a:accent4>
      <a:accent5>
        <a:srgbClr val="1C1463"/>
      </a:accent5>
      <a:accent6>
        <a:srgbClr val="B166FF"/>
      </a:accent6>
      <a:hlink>
        <a:srgbClr val="997958"/>
      </a:hlink>
      <a:folHlink>
        <a:srgbClr val="E0C7AC"/>
      </a:folHlink>
    </a:clrScheme>
    <a:fontScheme name="Softchoice">
      <a:majorFont>
        <a:latin typeface="DM Sans Medium"/>
        <a:ea typeface=""/>
        <a:cs typeface=""/>
      </a:majorFont>
      <a:minorFont>
        <a:latin typeface="DM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521887-000_Softchoice_PowerpointTemplate_FINAL" id="{2BAF6D1B-0DAF-446D-9313-FA82C4BA3F3E}" vid="{8EB5F1AD-D125-4121-94AF-BF77A24D8295}"/>
    </a:ext>
  </a:extLst>
</a:theme>
</file>

<file path=ppt/theme/theme2.xml><?xml version="1.0" encoding="utf-8"?>
<a:theme xmlns:a="http://schemas.openxmlformats.org/drawingml/2006/main" name="SOFTCHOICE WEBINAR">
  <a:themeElements>
    <a:clrScheme name="SOFTCHOICE">
      <a:dk1>
        <a:sysClr val="windowText" lastClr="000000"/>
      </a:dk1>
      <a:lt1>
        <a:sysClr val="window" lastClr="FFFFFF"/>
      </a:lt1>
      <a:dk2>
        <a:srgbClr val="1C1463"/>
      </a:dk2>
      <a:lt2>
        <a:srgbClr val="F2F2F2"/>
      </a:lt2>
      <a:accent1>
        <a:srgbClr val="FF5100"/>
      </a:accent1>
      <a:accent2>
        <a:srgbClr val="7D00FF"/>
      </a:accent2>
      <a:accent3>
        <a:srgbClr val="40454D"/>
      </a:accent3>
      <a:accent4>
        <a:srgbClr val="CCA175"/>
      </a:accent4>
      <a:accent5>
        <a:srgbClr val="1C1463"/>
      </a:accent5>
      <a:accent6>
        <a:srgbClr val="B166FF"/>
      </a:accent6>
      <a:hlink>
        <a:srgbClr val="997958"/>
      </a:hlink>
      <a:folHlink>
        <a:srgbClr val="E0C7AC"/>
      </a:folHlink>
    </a:clrScheme>
    <a:fontScheme name="Softchoice">
      <a:majorFont>
        <a:latin typeface="DM Sans Medium"/>
        <a:ea typeface=""/>
        <a:cs typeface=""/>
      </a:majorFont>
      <a:minorFont>
        <a:latin typeface="DM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521887-000_Softchoice_PowerpointTemplate_FINAL" id="{2BAF6D1B-0DAF-446D-9313-FA82C4BA3F3E}" vid="{95C8DA79-74C9-48CE-8727-7F1BD981B9E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umber xmlns="16154055-d68b-43f0-9b89-9d7875ff114e" xsi:nil="true"/>
  </documentManagement>
</p:properties>
</file>

<file path=customXml/item2.xml><?xml version="1.0" encoding="utf-8"?>
<?mso-contentType ?>
<p:Policy xmlns:p="office.server.policy" id="" local="true">
  <p:Name>Document</p:Name>
  <p:Description/>
  <p:Statement/>
  <p:PolicyItems>
    <p:PolicyItem featureId="Microsoft.Office.RecordsManagement.PolicyFeatures.PolicyAudit" staticId="0x0101007C11A3C0F4ECAF4EBBB30E36828F450C|1757814118" UniqueId="42267e18-57a6-42b1-b7ee-f7593c9ecfe3">
      <p:Name>Auditing</p:Name>
      <p:Description>Audits user actions on documents and list items to the Audit Log.</p:Description>
      <p:CustomData>
        <Audit>
          <Update/>
          <CheckInOut/>
          <MoveCopy/>
          <DeleteRestore/>
        </Audit>
      </p:CustomData>
    </p:PolicyItem>
  </p:PolicyItems>
</p:Policy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1A3C0F4ECAF4EBBB30E36828F450C" ma:contentTypeVersion="17" ma:contentTypeDescription="Create a new document." ma:contentTypeScope="" ma:versionID="9a55778017e5a21dbccd44e4e0c332ad">
  <xsd:schema xmlns:xsd="http://www.w3.org/2001/XMLSchema" xmlns:xs="http://www.w3.org/2001/XMLSchema" xmlns:p="http://schemas.microsoft.com/office/2006/metadata/properties" xmlns:ns1="http://schemas.microsoft.com/sharepoint/v3" xmlns:ns2="16154055-d68b-43f0-9b89-9d7875ff114e" xmlns:ns3="5515e920-3de8-42ce-bfb1-5b077d6d8a2f" targetNamespace="http://schemas.microsoft.com/office/2006/metadata/properties" ma:root="true" ma:fieldsID="2839183fdb70d8e2d1ed8027b70509fc" ns1:_="" ns2:_="" ns3:_="">
    <xsd:import namespace="http://schemas.microsoft.com/sharepoint/v3"/>
    <xsd:import namespace="16154055-d68b-43f0-9b89-9d7875ff114e"/>
    <xsd:import namespace="5515e920-3de8-42ce-bfb1-5b077d6d8a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Number" minOccurs="0"/>
                <xsd:element ref="ns2:MediaServiceEventHashCode" minOccurs="0"/>
                <xsd:element ref="ns2:MediaServiceGenerationTime" minOccurs="0"/>
                <xsd:element ref="ns1:_dlc_Exempt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18" nillable="true" ma:displayName="Exempt from Policy" ma:hidden="true" ma:internalName="_dlc_Exempt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154055-d68b-43f0-9b89-9d7875ff11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Number" ma:index="15" nillable="true" ma:displayName="Number" ma:internalName="Number" ma:percentage="FALSE">
      <xsd:simpleType>
        <xsd:restriction base="dms:Number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15e920-3de8-42ce-bfb1-5b077d6d8a2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4D7694-AFA4-4126-A4DE-E36FD0BD21D3}">
  <ds:schemaRefs>
    <ds:schemaRef ds:uri="16154055-d68b-43f0-9b89-9d7875ff114e"/>
    <ds:schemaRef ds:uri="http://www.w3.org/XML/1998/namespace"/>
    <ds:schemaRef ds:uri="http://schemas.microsoft.com/office/2006/metadata/properties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5515e920-3de8-42ce-bfb1-5b077d6d8a2f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C3C96547-25A4-4EE2-BCD0-45DE4EF16BE2}">
  <ds:schemaRefs>
    <ds:schemaRef ds:uri="office.server.policy"/>
  </ds:schemaRefs>
</ds:datastoreItem>
</file>

<file path=customXml/itemProps3.xml><?xml version="1.0" encoding="utf-8"?>
<ds:datastoreItem xmlns:ds="http://schemas.openxmlformats.org/officeDocument/2006/customXml" ds:itemID="{37C2FA0F-681C-49D6-A5B1-FEEABDF0F9F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55DC524-EA2D-4C0D-827D-8A70D5B095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6154055-d68b-43f0-9b89-9d7875ff114e"/>
    <ds:schemaRef ds:uri="5515e920-3de8-42ce-bfb1-5b077d6d8a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9cfbedc9-c7e4-46e2-be3e-d7fa81d0798a}" enabled="0" method="" siteId="{9cfbedc9-c7e4-46e2-be3e-d7fa81d0798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2107</TotalTime>
  <Words>214</Words>
  <Application>Microsoft Office PowerPoint</Application>
  <PresentationFormat>Widescreen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DM Serif Text</vt:lpstr>
      <vt:lpstr>DM Sans</vt:lpstr>
      <vt:lpstr>Helvetica</vt:lpstr>
      <vt:lpstr>DM Sans Medium</vt:lpstr>
      <vt:lpstr>DM Serif Display</vt:lpstr>
      <vt:lpstr>SOFTCHOICE MASTER</vt:lpstr>
      <vt:lpstr>SOFTCHOICE WEBINAR</vt:lpstr>
      <vt:lpstr>Inventory Services Warehousing for US &amp; CA Customers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Flash!</dc:title>
  <dc:creator>Kelly-Marie Melville</dc:creator>
  <cp:lastModifiedBy>Rob Porretta</cp:lastModifiedBy>
  <cp:revision>17</cp:revision>
  <dcterms:created xsi:type="dcterms:W3CDTF">2021-02-04T01:48:59Z</dcterms:created>
  <dcterms:modified xsi:type="dcterms:W3CDTF">2025-05-12T18:04:15Z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0x0101007C11A3C0F4ECAF4EBBB30E36828F450C</vt:lpwstr>
  </property>
</Properties>
</file>

<file path=docProps/thumbnail.jpeg>
</file>